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1"/>
  </p:handoutMasterIdLst>
  <p:sldIdLst>
    <p:sldId id="256" r:id="rId5"/>
    <p:sldId id="272" r:id="rId6"/>
    <p:sldId id="269" r:id="rId7"/>
    <p:sldId id="270" r:id="rId8"/>
    <p:sldId id="271" r:id="rId9"/>
    <p:sldId id="268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5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DE4"/>
    <a:srgbClr val="DFDBC9"/>
    <a:srgbClr val="2E3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036148-83F9-4809-82E1-C7E8E664DF0C}" v="39" dt="2025-12-05T09:36:18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vertBarState="minimized" horzBarState="maximized">
    <p:restoredLeft sz="15622" autoAdjust="0"/>
    <p:restoredTop sz="94660"/>
  </p:normalViewPr>
  <p:slideViewPr>
    <p:cSldViewPr snapToGrid="0">
      <p:cViewPr>
        <p:scale>
          <a:sx n="150" d="100"/>
          <a:sy n="150" d="100"/>
        </p:scale>
        <p:origin x="-330" y="-726"/>
      </p:cViewPr>
      <p:guideLst>
        <p:guide orient="horz" pos="2160"/>
        <p:guide pos="45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Cox" userId="2d323f8b-28c8-43fb-928d-d68ce55008ad" providerId="ADAL" clId="{784B2AF0-BA3E-42DC-B346-E6E13EEE69CA}"/>
    <pc:docChg chg="undo custSel modMainMaster">
      <pc:chgData name="Joel Cox" userId="2d323f8b-28c8-43fb-928d-d68ce55008ad" providerId="ADAL" clId="{784B2AF0-BA3E-42DC-B346-E6E13EEE69CA}" dt="2025-12-05T09:37:40.092" v="421" actId="20577"/>
      <pc:docMkLst>
        <pc:docMk/>
      </pc:docMkLst>
      <pc:sldMasterChg chg="modSldLayout">
        <pc:chgData name="Joel Cox" userId="2d323f8b-28c8-43fb-928d-d68ce55008ad" providerId="ADAL" clId="{784B2AF0-BA3E-42DC-B346-E6E13EEE69CA}" dt="2025-12-05T09:37:40.092" v="421" actId="20577"/>
        <pc:sldMasterMkLst>
          <pc:docMk/>
          <pc:sldMasterMk cId="3158847159" sldId="2147483648"/>
        </pc:sldMasterMkLst>
        <pc:sldLayoutChg chg="modSp">
          <pc:chgData name="Joel Cox" userId="2d323f8b-28c8-43fb-928d-d68ce55008ad" providerId="ADAL" clId="{784B2AF0-BA3E-42DC-B346-E6E13EEE69CA}" dt="2025-12-05T08:21:01.981" v="0"/>
          <pc:sldLayoutMkLst>
            <pc:docMk/>
            <pc:sldMasterMk cId="3158847159" sldId="2147483648"/>
            <pc:sldLayoutMk cId="1981503850" sldId="2147483649"/>
          </pc:sldLayoutMkLst>
          <pc:graphicFrameChg chg="mod">
            <ac:chgData name="Joel Cox" userId="2d323f8b-28c8-43fb-928d-d68ce55008ad" providerId="ADAL" clId="{784B2AF0-BA3E-42DC-B346-E6E13EEE69CA}" dt="2025-12-05T08:21:01.981" v="0"/>
            <ac:graphicFrameMkLst>
              <pc:docMk/>
              <pc:sldMasterMk cId="3158847159" sldId="2147483648"/>
              <pc:sldLayoutMk cId="1981503850" sldId="2147483649"/>
              <ac:graphicFrameMk id="2" creationId="{37FDD102-A98C-8837-363D-9009BE003721}"/>
            </ac:graphicFrameMkLst>
          </pc:graphicFrameChg>
        </pc:sldLayoutChg>
        <pc:sldLayoutChg chg="addSp modSp mod">
          <pc:chgData name="Joel Cox" userId="2d323f8b-28c8-43fb-928d-d68ce55008ad" providerId="ADAL" clId="{784B2AF0-BA3E-42DC-B346-E6E13EEE69CA}" dt="2025-12-05T09:37:40.092" v="421" actId="20577"/>
          <pc:sldLayoutMkLst>
            <pc:docMk/>
            <pc:sldMasterMk cId="3158847159" sldId="2147483648"/>
            <pc:sldLayoutMk cId="2043471233" sldId="2147483676"/>
          </pc:sldLayoutMkLst>
          <pc:spChg chg="add mod">
            <ac:chgData name="Joel Cox" userId="2d323f8b-28c8-43fb-928d-d68ce55008ad" providerId="ADAL" clId="{784B2AF0-BA3E-42DC-B346-E6E13EEE69CA}" dt="2025-12-05T09:11:17.793" v="93" actId="571"/>
            <ac:spMkLst>
              <pc:docMk/>
              <pc:sldMasterMk cId="3158847159" sldId="2147483648"/>
              <pc:sldLayoutMk cId="2043471233" sldId="2147483676"/>
              <ac:spMk id="2" creationId="{AE2C2F4A-9F0A-2902-1AC1-FC85734118AA}"/>
            </ac:spMkLst>
          </pc:spChg>
          <pc:spChg chg="mod">
            <ac:chgData name="Joel Cox" userId="2d323f8b-28c8-43fb-928d-d68ce55008ad" providerId="ADAL" clId="{784B2AF0-BA3E-42DC-B346-E6E13EEE69CA}" dt="2025-12-05T09:13:28.923" v="133" actId="1035"/>
            <ac:spMkLst>
              <pc:docMk/>
              <pc:sldMasterMk cId="3158847159" sldId="2147483648"/>
              <pc:sldLayoutMk cId="2043471233" sldId="2147483676"/>
              <ac:spMk id="5" creationId="{45007AAB-DF05-1B4F-C83F-43728FB65E83}"/>
            </ac:spMkLst>
          </pc:spChg>
          <pc:spChg chg="mod">
            <ac:chgData name="Joel Cox" userId="2d323f8b-28c8-43fb-928d-d68ce55008ad" providerId="ADAL" clId="{784B2AF0-BA3E-42DC-B346-E6E13EEE69CA}" dt="2025-12-05T09:13:28.923" v="133" actId="1035"/>
            <ac:spMkLst>
              <pc:docMk/>
              <pc:sldMasterMk cId="3158847159" sldId="2147483648"/>
              <pc:sldLayoutMk cId="2043471233" sldId="2147483676"/>
              <ac:spMk id="6" creationId="{558724AF-8F63-6235-0CAE-42DB547CD68A}"/>
            </ac:spMkLst>
          </pc:spChg>
          <pc:spChg chg="mod">
            <ac:chgData name="Joel Cox" userId="2d323f8b-28c8-43fb-928d-d68ce55008ad" providerId="ADAL" clId="{784B2AF0-BA3E-42DC-B346-E6E13EEE69CA}" dt="2025-12-05T09:13:05.164" v="131" actId="14100"/>
            <ac:spMkLst>
              <pc:docMk/>
              <pc:sldMasterMk cId="3158847159" sldId="2147483648"/>
              <pc:sldLayoutMk cId="2043471233" sldId="2147483676"/>
              <ac:spMk id="7" creationId="{49650A85-3361-574B-2C54-413FC95541FE}"/>
            </ac:spMkLst>
          </pc:spChg>
          <pc:spChg chg="mod">
            <ac:chgData name="Joel Cox" userId="2d323f8b-28c8-43fb-928d-d68ce55008ad" providerId="ADAL" clId="{784B2AF0-BA3E-42DC-B346-E6E13EEE69CA}" dt="2025-12-05T09:13:05.164" v="131" actId="14100"/>
            <ac:spMkLst>
              <pc:docMk/>
              <pc:sldMasterMk cId="3158847159" sldId="2147483648"/>
              <pc:sldLayoutMk cId="2043471233" sldId="2147483676"/>
              <ac:spMk id="8" creationId="{6A60466D-3887-91DC-C0E9-DBF83F1F45E6}"/>
            </ac:spMkLst>
          </pc:spChg>
          <pc:spChg chg="mod">
            <ac:chgData name="Joel Cox" userId="2d323f8b-28c8-43fb-928d-d68ce55008ad" providerId="ADAL" clId="{784B2AF0-BA3E-42DC-B346-E6E13EEE69CA}" dt="2025-12-05T09:11:51.112" v="98" actId="1036"/>
            <ac:spMkLst>
              <pc:docMk/>
              <pc:sldMasterMk cId="3158847159" sldId="2147483648"/>
              <pc:sldLayoutMk cId="2043471233" sldId="2147483676"/>
              <ac:spMk id="9" creationId="{F04A1B65-543A-ADF4-D7DC-3CB0339A3B38}"/>
            </ac:spMkLst>
          </pc:spChg>
          <pc:spChg chg="mod">
            <ac:chgData name="Joel Cox" userId="2d323f8b-28c8-43fb-928d-d68ce55008ad" providerId="ADAL" clId="{784B2AF0-BA3E-42DC-B346-E6E13EEE69CA}" dt="2025-12-05T09:11:51.112" v="98" actId="1036"/>
            <ac:spMkLst>
              <pc:docMk/>
              <pc:sldMasterMk cId="3158847159" sldId="2147483648"/>
              <pc:sldLayoutMk cId="2043471233" sldId="2147483676"/>
              <ac:spMk id="11" creationId="{6AF1E132-8B52-0C13-318D-988B434E0574}"/>
            </ac:spMkLst>
          </pc:spChg>
          <pc:spChg chg="mod">
            <ac:chgData name="Joel Cox" userId="2d323f8b-28c8-43fb-928d-d68ce55008ad" providerId="ADAL" clId="{784B2AF0-BA3E-42DC-B346-E6E13EEE69CA}" dt="2025-12-05T09:12:48.878" v="130" actId="1035"/>
            <ac:spMkLst>
              <pc:docMk/>
              <pc:sldMasterMk cId="3158847159" sldId="2147483648"/>
              <pc:sldLayoutMk cId="2043471233" sldId="2147483676"/>
              <ac:spMk id="13" creationId="{0E9B0D5E-2118-5705-1EAD-81BB3E270566}"/>
            </ac:spMkLst>
          </pc:spChg>
          <pc:spChg chg="mod">
            <ac:chgData name="Joel Cox" userId="2d323f8b-28c8-43fb-928d-d68ce55008ad" providerId="ADAL" clId="{784B2AF0-BA3E-42DC-B346-E6E13EEE69CA}" dt="2025-12-05T09:12:15.150" v="112" actId="1036"/>
            <ac:spMkLst>
              <pc:docMk/>
              <pc:sldMasterMk cId="3158847159" sldId="2147483648"/>
              <pc:sldLayoutMk cId="2043471233" sldId="2147483676"/>
              <ac:spMk id="14" creationId="{78510C2E-A25C-ADF1-4FA0-FAD79FB281D8}"/>
            </ac:spMkLst>
          </pc:spChg>
          <pc:spChg chg="mod">
            <ac:chgData name="Joel Cox" userId="2d323f8b-28c8-43fb-928d-d68ce55008ad" providerId="ADAL" clId="{784B2AF0-BA3E-42DC-B346-E6E13EEE69CA}" dt="2025-12-05T09:13:05.164" v="131" actId="14100"/>
            <ac:spMkLst>
              <pc:docMk/>
              <pc:sldMasterMk cId="3158847159" sldId="2147483648"/>
              <pc:sldLayoutMk cId="2043471233" sldId="2147483676"/>
              <ac:spMk id="15" creationId="{5B9FCB9C-B3D1-0812-E4C1-1EAD9F87608C}"/>
            </ac:spMkLst>
          </pc:spChg>
          <pc:spChg chg="mod">
            <ac:chgData name="Joel Cox" userId="2d323f8b-28c8-43fb-928d-d68ce55008ad" providerId="ADAL" clId="{784B2AF0-BA3E-42DC-B346-E6E13EEE69CA}" dt="2025-12-05T09:12:15.150" v="112" actId="1036"/>
            <ac:spMkLst>
              <pc:docMk/>
              <pc:sldMasterMk cId="3158847159" sldId="2147483648"/>
              <pc:sldLayoutMk cId="2043471233" sldId="2147483676"/>
              <ac:spMk id="16" creationId="{A396F937-F0B2-971E-A963-E322350B196E}"/>
            </ac:spMkLst>
          </pc:spChg>
          <pc:spChg chg="mod">
            <ac:chgData name="Joel Cox" userId="2d323f8b-28c8-43fb-928d-d68ce55008ad" providerId="ADAL" clId="{784B2AF0-BA3E-42DC-B346-E6E13EEE69CA}" dt="2025-12-05T09:12:48.878" v="130" actId="1035"/>
            <ac:spMkLst>
              <pc:docMk/>
              <pc:sldMasterMk cId="3158847159" sldId="2147483648"/>
              <pc:sldLayoutMk cId="2043471233" sldId="2147483676"/>
              <ac:spMk id="22" creationId="{99EF210A-63ED-6020-B6BB-03F5285EAE7D}"/>
            </ac:spMkLst>
          </pc:spChg>
          <pc:spChg chg="mod">
            <ac:chgData name="Joel Cox" userId="2d323f8b-28c8-43fb-928d-d68ce55008ad" providerId="ADAL" clId="{784B2AF0-BA3E-42DC-B346-E6E13EEE69CA}" dt="2025-12-05T09:12:48.878" v="130" actId="1035"/>
            <ac:spMkLst>
              <pc:docMk/>
              <pc:sldMasterMk cId="3158847159" sldId="2147483648"/>
              <pc:sldLayoutMk cId="2043471233" sldId="2147483676"/>
              <ac:spMk id="23" creationId="{595EC0D3-4827-0C99-8C8F-DF0C3D565E7F}"/>
            </ac:spMkLst>
          </pc:spChg>
          <pc:spChg chg="mod">
            <ac:chgData name="Joel Cox" userId="2d323f8b-28c8-43fb-928d-d68ce55008ad" providerId="ADAL" clId="{784B2AF0-BA3E-42DC-B346-E6E13EEE69CA}" dt="2025-12-05T09:12:15.150" v="112" actId="1036"/>
            <ac:spMkLst>
              <pc:docMk/>
              <pc:sldMasterMk cId="3158847159" sldId="2147483648"/>
              <pc:sldLayoutMk cId="2043471233" sldId="2147483676"/>
              <ac:spMk id="24" creationId="{A92959B7-59B0-9B06-3E20-D44C7023863C}"/>
            </ac:spMkLst>
          </pc:spChg>
          <pc:spChg chg="add mod">
            <ac:chgData name="Joel Cox" userId="2d323f8b-28c8-43fb-928d-d68ce55008ad" providerId="ADAL" clId="{784B2AF0-BA3E-42DC-B346-E6E13EEE69CA}" dt="2025-12-05T09:11:17.793" v="93" actId="571"/>
            <ac:spMkLst>
              <pc:docMk/>
              <pc:sldMasterMk cId="3158847159" sldId="2147483648"/>
              <pc:sldLayoutMk cId="2043471233" sldId="2147483676"/>
              <ac:spMk id="26" creationId="{447809E4-582E-1EEF-2F62-519C89226830}"/>
            </ac:spMkLst>
          </pc:spChg>
          <pc:spChg chg="add mod">
            <ac:chgData name="Joel Cox" userId="2d323f8b-28c8-43fb-928d-d68ce55008ad" providerId="ADAL" clId="{784B2AF0-BA3E-42DC-B346-E6E13EEE69CA}" dt="2025-12-05T09:11:17.793" v="93" actId="571"/>
            <ac:spMkLst>
              <pc:docMk/>
              <pc:sldMasterMk cId="3158847159" sldId="2147483648"/>
              <pc:sldLayoutMk cId="2043471233" sldId="2147483676"/>
              <ac:spMk id="27" creationId="{33AD48A8-5337-C967-9F7C-90E2C7AF5A1E}"/>
            </ac:spMkLst>
          </pc:spChg>
          <pc:spChg chg="add mod">
            <ac:chgData name="Joel Cox" userId="2d323f8b-28c8-43fb-928d-d68ce55008ad" providerId="ADAL" clId="{784B2AF0-BA3E-42DC-B346-E6E13EEE69CA}" dt="2025-12-05T09:11:17.793" v="93" actId="571"/>
            <ac:spMkLst>
              <pc:docMk/>
              <pc:sldMasterMk cId="3158847159" sldId="2147483648"/>
              <pc:sldLayoutMk cId="2043471233" sldId="2147483676"/>
              <ac:spMk id="28" creationId="{DC3D6B01-8EAC-0CB2-2EF5-8796C71BEE12}"/>
            </ac:spMkLst>
          </pc:spChg>
          <pc:spChg chg="add mod">
            <ac:chgData name="Joel Cox" userId="2d323f8b-28c8-43fb-928d-d68ce55008ad" providerId="ADAL" clId="{784B2AF0-BA3E-42DC-B346-E6E13EEE69CA}" dt="2025-12-05T09:11:17.793" v="93" actId="571"/>
            <ac:spMkLst>
              <pc:docMk/>
              <pc:sldMasterMk cId="3158847159" sldId="2147483648"/>
              <pc:sldLayoutMk cId="2043471233" sldId="2147483676"/>
              <ac:spMk id="30" creationId="{58C3D004-1B2B-C481-3AE3-CAAE033613CC}"/>
            </ac:spMkLst>
          </pc:spChg>
          <pc:spChg chg="add mod">
            <ac:chgData name="Joel Cox" userId="2d323f8b-28c8-43fb-928d-d68ce55008ad" providerId="ADAL" clId="{784B2AF0-BA3E-42DC-B346-E6E13EEE69CA}" dt="2025-12-05T09:11:17.793" v="93" actId="571"/>
            <ac:spMkLst>
              <pc:docMk/>
              <pc:sldMasterMk cId="3158847159" sldId="2147483648"/>
              <pc:sldLayoutMk cId="2043471233" sldId="2147483676"/>
              <ac:spMk id="33" creationId="{C0780088-C230-0DFF-618B-5814CE909201}"/>
            </ac:spMkLst>
          </pc:spChg>
          <pc:spChg chg="mod">
            <ac:chgData name="Joel Cox" userId="2d323f8b-28c8-43fb-928d-d68ce55008ad" providerId="ADAL" clId="{784B2AF0-BA3E-42DC-B346-E6E13EEE69CA}" dt="2025-12-05T09:11:51.112" v="98" actId="1036"/>
            <ac:spMkLst>
              <pc:docMk/>
              <pc:sldMasterMk cId="3158847159" sldId="2147483648"/>
              <pc:sldLayoutMk cId="2043471233" sldId="2147483676"/>
              <ac:spMk id="34" creationId="{DC5E4AEB-CE4D-355A-0497-B605A71261E8}"/>
            </ac:spMkLst>
          </pc:spChg>
          <pc:spChg chg="mod">
            <ac:chgData name="Joel Cox" userId="2d323f8b-28c8-43fb-928d-d68ce55008ad" providerId="ADAL" clId="{784B2AF0-BA3E-42DC-B346-E6E13EEE69CA}" dt="2025-12-05T09:13:28.923" v="133" actId="1035"/>
            <ac:spMkLst>
              <pc:docMk/>
              <pc:sldMasterMk cId="3158847159" sldId="2147483648"/>
              <pc:sldLayoutMk cId="2043471233" sldId="2147483676"/>
              <ac:spMk id="37" creationId="{090FD4C0-6CF4-BBC0-9D8E-39C401C3A9C3}"/>
            </ac:spMkLst>
          </pc:spChg>
          <pc:spChg chg="add mod">
            <ac:chgData name="Joel Cox" userId="2d323f8b-28c8-43fb-928d-d68ce55008ad" providerId="ADAL" clId="{784B2AF0-BA3E-42DC-B346-E6E13EEE69CA}" dt="2025-12-05T09:11:17.793" v="93" actId="571"/>
            <ac:spMkLst>
              <pc:docMk/>
              <pc:sldMasterMk cId="3158847159" sldId="2147483648"/>
              <pc:sldLayoutMk cId="2043471233" sldId="2147483676"/>
              <ac:spMk id="38" creationId="{CB0BBDF1-C9C7-BE7B-56B3-BB9713D2BC6F}"/>
            </ac:spMkLst>
          </pc:spChg>
          <pc:spChg chg="add mod">
            <ac:chgData name="Joel Cox" userId="2d323f8b-28c8-43fb-928d-d68ce55008ad" providerId="ADAL" clId="{784B2AF0-BA3E-42DC-B346-E6E13EEE69CA}" dt="2025-12-05T09:11:17.793" v="93" actId="571"/>
            <ac:spMkLst>
              <pc:docMk/>
              <pc:sldMasterMk cId="3158847159" sldId="2147483648"/>
              <pc:sldLayoutMk cId="2043471233" sldId="2147483676"/>
              <ac:spMk id="41" creationId="{9ED4ABB8-72BF-5BD5-8AC5-FBCFCEA25434}"/>
            </ac:spMkLst>
          </pc:spChg>
          <pc:spChg chg="add mod">
            <ac:chgData name="Joel Cox" userId="2d323f8b-28c8-43fb-928d-d68ce55008ad" providerId="ADAL" clId="{784B2AF0-BA3E-42DC-B346-E6E13EEE69CA}" dt="2025-12-05T09:11:17.793" v="93" actId="571"/>
            <ac:spMkLst>
              <pc:docMk/>
              <pc:sldMasterMk cId="3158847159" sldId="2147483648"/>
              <pc:sldLayoutMk cId="2043471233" sldId="2147483676"/>
              <ac:spMk id="42" creationId="{D45AA1C5-42DD-6B7C-5AE0-04DDC8BCA5B0}"/>
            </ac:spMkLst>
          </pc:spChg>
          <pc:spChg chg="add mod">
            <ac:chgData name="Joel Cox" userId="2d323f8b-28c8-43fb-928d-d68ce55008ad" providerId="ADAL" clId="{784B2AF0-BA3E-42DC-B346-E6E13EEE69CA}" dt="2025-12-05T09:11:17.793" v="93" actId="571"/>
            <ac:spMkLst>
              <pc:docMk/>
              <pc:sldMasterMk cId="3158847159" sldId="2147483648"/>
              <pc:sldLayoutMk cId="2043471233" sldId="2147483676"/>
              <ac:spMk id="43" creationId="{B36F7C44-0C43-877A-6CC6-E93F3B767EEE}"/>
            </ac:spMkLst>
          </pc:spChg>
          <pc:graphicFrameChg chg="mod modGraphic">
            <ac:chgData name="Joel Cox" userId="2d323f8b-28c8-43fb-928d-d68ce55008ad" providerId="ADAL" clId="{784B2AF0-BA3E-42DC-B346-E6E13EEE69CA}" dt="2025-12-05T09:37:40.092" v="421" actId="20577"/>
            <ac:graphicFrameMkLst>
              <pc:docMk/>
              <pc:sldMasterMk cId="3158847159" sldId="2147483648"/>
              <pc:sldLayoutMk cId="2043471233" sldId="2147483676"/>
              <ac:graphicFrameMk id="12" creationId="{F0D41F0D-2260-DFA5-49D5-5078CFFF5D2E}"/>
            </ac:graphicFrameMkLst>
          </pc:graphicFrameChg>
        </pc:sldLayoutChg>
        <pc:sldLayoutChg chg="modSp mod">
          <pc:chgData name="Joel Cox" userId="2d323f8b-28c8-43fb-928d-d68ce55008ad" providerId="ADAL" clId="{784B2AF0-BA3E-42DC-B346-E6E13EEE69CA}" dt="2025-12-05T09:37:25.205" v="414" actId="20577"/>
          <pc:sldLayoutMkLst>
            <pc:docMk/>
            <pc:sldMasterMk cId="3158847159" sldId="2147483648"/>
            <pc:sldLayoutMk cId="159058377" sldId="2147483677"/>
          </pc:sldLayoutMkLst>
          <pc:spChg chg="mod">
            <ac:chgData name="Joel Cox" userId="2d323f8b-28c8-43fb-928d-d68ce55008ad" providerId="ADAL" clId="{784B2AF0-BA3E-42DC-B346-E6E13EEE69CA}" dt="2025-12-05T09:14:46.231" v="140" actId="14100"/>
            <ac:spMkLst>
              <pc:docMk/>
              <pc:sldMasterMk cId="3158847159" sldId="2147483648"/>
              <pc:sldLayoutMk cId="159058377" sldId="2147483677"/>
              <ac:spMk id="6" creationId="{FBCA531C-30E1-EA84-B3C6-304D8E0DA53E}"/>
            </ac:spMkLst>
          </pc:spChg>
          <pc:spChg chg="mod">
            <ac:chgData name="Joel Cox" userId="2d323f8b-28c8-43fb-928d-d68ce55008ad" providerId="ADAL" clId="{784B2AF0-BA3E-42DC-B346-E6E13EEE69CA}" dt="2025-12-05T09:15:45.415" v="150" actId="1036"/>
            <ac:spMkLst>
              <pc:docMk/>
              <pc:sldMasterMk cId="3158847159" sldId="2147483648"/>
              <pc:sldLayoutMk cId="159058377" sldId="2147483677"/>
              <ac:spMk id="7" creationId="{D1F2A55C-F285-D879-24B9-B0F99607FEF1}"/>
            </ac:spMkLst>
          </pc:spChg>
          <pc:spChg chg="mod">
            <ac:chgData name="Joel Cox" userId="2d323f8b-28c8-43fb-928d-d68ce55008ad" providerId="ADAL" clId="{784B2AF0-BA3E-42DC-B346-E6E13EEE69CA}" dt="2025-12-05T09:16:10.724" v="158" actId="1035"/>
            <ac:spMkLst>
              <pc:docMk/>
              <pc:sldMasterMk cId="3158847159" sldId="2147483648"/>
              <pc:sldLayoutMk cId="159058377" sldId="2147483677"/>
              <ac:spMk id="13" creationId="{4B2EDDB0-7904-992A-53D3-6E3AF7D72A97}"/>
            </ac:spMkLst>
          </pc:spChg>
          <pc:spChg chg="mod">
            <ac:chgData name="Joel Cox" userId="2d323f8b-28c8-43fb-928d-d68ce55008ad" providerId="ADAL" clId="{784B2AF0-BA3E-42DC-B346-E6E13EEE69CA}" dt="2025-12-05T09:16:42.306" v="163" actId="1035"/>
            <ac:spMkLst>
              <pc:docMk/>
              <pc:sldMasterMk cId="3158847159" sldId="2147483648"/>
              <pc:sldLayoutMk cId="159058377" sldId="2147483677"/>
              <ac:spMk id="14" creationId="{3A49F2DE-A04B-51A1-CC38-F8A7B918426E}"/>
            </ac:spMkLst>
          </pc:spChg>
          <pc:spChg chg="mod">
            <ac:chgData name="Joel Cox" userId="2d323f8b-28c8-43fb-928d-d68ce55008ad" providerId="ADAL" clId="{784B2AF0-BA3E-42DC-B346-E6E13EEE69CA}" dt="2025-12-05T09:15:10.674" v="145" actId="1036"/>
            <ac:spMkLst>
              <pc:docMk/>
              <pc:sldMasterMk cId="3158847159" sldId="2147483648"/>
              <pc:sldLayoutMk cId="159058377" sldId="2147483677"/>
              <ac:spMk id="16" creationId="{9B11670C-74C0-F162-B2E0-638813DD9D4B}"/>
            </ac:spMkLst>
          </pc:spChg>
          <pc:spChg chg="mod">
            <ac:chgData name="Joel Cox" userId="2d323f8b-28c8-43fb-928d-d68ce55008ad" providerId="ADAL" clId="{784B2AF0-BA3E-42DC-B346-E6E13EEE69CA}" dt="2025-12-05T09:14:22.978" v="136" actId="14100"/>
            <ac:spMkLst>
              <pc:docMk/>
              <pc:sldMasterMk cId="3158847159" sldId="2147483648"/>
              <pc:sldLayoutMk cId="159058377" sldId="2147483677"/>
              <ac:spMk id="18" creationId="{3130C1DA-4337-FF6B-8ADC-3457C461A52F}"/>
            </ac:spMkLst>
          </pc:spChg>
          <pc:spChg chg="mod">
            <ac:chgData name="Joel Cox" userId="2d323f8b-28c8-43fb-928d-d68ce55008ad" providerId="ADAL" clId="{784B2AF0-BA3E-42DC-B346-E6E13EEE69CA}" dt="2025-12-05T09:14:22.978" v="136" actId="14100"/>
            <ac:spMkLst>
              <pc:docMk/>
              <pc:sldMasterMk cId="3158847159" sldId="2147483648"/>
              <pc:sldLayoutMk cId="159058377" sldId="2147483677"/>
              <ac:spMk id="20" creationId="{F963548E-B19D-D368-5D02-8709303C86DF}"/>
            </ac:spMkLst>
          </pc:spChg>
          <pc:spChg chg="mod">
            <ac:chgData name="Joel Cox" userId="2d323f8b-28c8-43fb-928d-d68ce55008ad" providerId="ADAL" clId="{784B2AF0-BA3E-42DC-B346-E6E13EEE69CA}" dt="2025-12-05T09:14:22.978" v="136" actId="14100"/>
            <ac:spMkLst>
              <pc:docMk/>
              <pc:sldMasterMk cId="3158847159" sldId="2147483648"/>
              <pc:sldLayoutMk cId="159058377" sldId="2147483677"/>
              <ac:spMk id="21" creationId="{BA81CECC-3AE1-F448-E298-270A1917C116}"/>
            </ac:spMkLst>
          </pc:spChg>
          <pc:spChg chg="mod">
            <ac:chgData name="Joel Cox" userId="2d323f8b-28c8-43fb-928d-d68ce55008ad" providerId="ADAL" clId="{784B2AF0-BA3E-42DC-B346-E6E13EEE69CA}" dt="2025-12-05T09:14:34.964" v="138" actId="14100"/>
            <ac:spMkLst>
              <pc:docMk/>
              <pc:sldMasterMk cId="3158847159" sldId="2147483648"/>
              <pc:sldLayoutMk cId="159058377" sldId="2147483677"/>
              <ac:spMk id="22" creationId="{DF1A4A28-F52A-2FA8-AF57-A3A7584873C2}"/>
            </ac:spMkLst>
          </pc:spChg>
          <pc:spChg chg="mod">
            <ac:chgData name="Joel Cox" userId="2d323f8b-28c8-43fb-928d-d68ce55008ad" providerId="ADAL" clId="{784B2AF0-BA3E-42DC-B346-E6E13EEE69CA}" dt="2025-12-05T09:14:34.964" v="138" actId="14100"/>
            <ac:spMkLst>
              <pc:docMk/>
              <pc:sldMasterMk cId="3158847159" sldId="2147483648"/>
              <pc:sldLayoutMk cId="159058377" sldId="2147483677"/>
              <ac:spMk id="23" creationId="{28CDBCE5-306B-721A-C4A8-92A3EA34DF23}"/>
            </ac:spMkLst>
          </pc:spChg>
          <pc:spChg chg="mod">
            <ac:chgData name="Joel Cox" userId="2d323f8b-28c8-43fb-928d-d68ce55008ad" providerId="ADAL" clId="{784B2AF0-BA3E-42DC-B346-E6E13EEE69CA}" dt="2025-12-05T09:14:34.964" v="138" actId="14100"/>
            <ac:spMkLst>
              <pc:docMk/>
              <pc:sldMasterMk cId="3158847159" sldId="2147483648"/>
              <pc:sldLayoutMk cId="159058377" sldId="2147483677"/>
              <ac:spMk id="24" creationId="{3C85AEB4-54EF-3453-B827-762E09654D38}"/>
            </ac:spMkLst>
          </pc:spChg>
          <pc:spChg chg="mod">
            <ac:chgData name="Joel Cox" userId="2d323f8b-28c8-43fb-928d-d68ce55008ad" providerId="ADAL" clId="{784B2AF0-BA3E-42DC-B346-E6E13EEE69CA}" dt="2025-12-05T09:14:46.231" v="140" actId="14100"/>
            <ac:spMkLst>
              <pc:docMk/>
              <pc:sldMasterMk cId="3158847159" sldId="2147483648"/>
              <pc:sldLayoutMk cId="159058377" sldId="2147483677"/>
              <ac:spMk id="25" creationId="{6BCC4B8C-1EC0-F0D3-BA49-EA307857D397}"/>
            </ac:spMkLst>
          </pc:spChg>
          <pc:spChg chg="mod">
            <ac:chgData name="Joel Cox" userId="2d323f8b-28c8-43fb-928d-d68ce55008ad" providerId="ADAL" clId="{784B2AF0-BA3E-42DC-B346-E6E13EEE69CA}" dt="2025-12-05T09:14:46.231" v="140" actId="14100"/>
            <ac:spMkLst>
              <pc:docMk/>
              <pc:sldMasterMk cId="3158847159" sldId="2147483648"/>
              <pc:sldLayoutMk cId="159058377" sldId="2147483677"/>
              <ac:spMk id="26" creationId="{04956860-C88C-30E2-62F1-49ED16F8BCBB}"/>
            </ac:spMkLst>
          </pc:spChg>
          <pc:spChg chg="mod">
            <ac:chgData name="Joel Cox" userId="2d323f8b-28c8-43fb-928d-d68ce55008ad" providerId="ADAL" clId="{784B2AF0-BA3E-42DC-B346-E6E13EEE69CA}" dt="2025-12-05T09:15:10.674" v="145" actId="1036"/>
            <ac:spMkLst>
              <pc:docMk/>
              <pc:sldMasterMk cId="3158847159" sldId="2147483648"/>
              <pc:sldLayoutMk cId="159058377" sldId="2147483677"/>
              <ac:spMk id="31" creationId="{90736F99-0254-A212-7810-812019CCE827}"/>
            </ac:spMkLst>
          </pc:spChg>
          <pc:spChg chg="mod">
            <ac:chgData name="Joel Cox" userId="2d323f8b-28c8-43fb-928d-d68ce55008ad" providerId="ADAL" clId="{784B2AF0-BA3E-42DC-B346-E6E13EEE69CA}" dt="2025-12-05T09:15:20.890" v="146" actId="14100"/>
            <ac:spMkLst>
              <pc:docMk/>
              <pc:sldMasterMk cId="3158847159" sldId="2147483648"/>
              <pc:sldLayoutMk cId="159058377" sldId="2147483677"/>
              <ac:spMk id="33" creationId="{DE9E7B06-5000-9601-647B-7C58058803E5}"/>
            </ac:spMkLst>
          </pc:spChg>
          <pc:spChg chg="mod">
            <ac:chgData name="Joel Cox" userId="2d323f8b-28c8-43fb-928d-d68ce55008ad" providerId="ADAL" clId="{784B2AF0-BA3E-42DC-B346-E6E13EEE69CA}" dt="2025-12-05T09:15:45.415" v="150" actId="1036"/>
            <ac:spMkLst>
              <pc:docMk/>
              <pc:sldMasterMk cId="3158847159" sldId="2147483648"/>
              <pc:sldLayoutMk cId="159058377" sldId="2147483677"/>
              <ac:spMk id="35" creationId="{0D96A0BF-A46B-5596-772B-1F29E3FC45F0}"/>
            </ac:spMkLst>
          </pc:spChg>
          <pc:spChg chg="mod">
            <ac:chgData name="Joel Cox" userId="2d323f8b-28c8-43fb-928d-d68ce55008ad" providerId="ADAL" clId="{784B2AF0-BA3E-42DC-B346-E6E13EEE69CA}" dt="2025-12-05T09:15:45.415" v="150" actId="1036"/>
            <ac:spMkLst>
              <pc:docMk/>
              <pc:sldMasterMk cId="3158847159" sldId="2147483648"/>
              <pc:sldLayoutMk cId="159058377" sldId="2147483677"/>
              <ac:spMk id="38" creationId="{2296CBE9-F167-5CFF-4819-DACE5D223EDE}"/>
            </ac:spMkLst>
          </pc:spChg>
          <pc:spChg chg="mod">
            <ac:chgData name="Joel Cox" userId="2d323f8b-28c8-43fb-928d-d68ce55008ad" providerId="ADAL" clId="{784B2AF0-BA3E-42DC-B346-E6E13EEE69CA}" dt="2025-12-05T09:16:10.724" v="158" actId="1035"/>
            <ac:spMkLst>
              <pc:docMk/>
              <pc:sldMasterMk cId="3158847159" sldId="2147483648"/>
              <pc:sldLayoutMk cId="159058377" sldId="2147483677"/>
              <ac:spMk id="41" creationId="{A9C66303-2E48-233C-9532-4A9717FC09F8}"/>
            </ac:spMkLst>
          </pc:spChg>
          <pc:spChg chg="mod">
            <ac:chgData name="Joel Cox" userId="2d323f8b-28c8-43fb-928d-d68ce55008ad" providerId="ADAL" clId="{784B2AF0-BA3E-42DC-B346-E6E13EEE69CA}" dt="2025-12-05T09:16:19.502" v="159" actId="14100"/>
            <ac:spMkLst>
              <pc:docMk/>
              <pc:sldMasterMk cId="3158847159" sldId="2147483648"/>
              <pc:sldLayoutMk cId="159058377" sldId="2147483677"/>
              <ac:spMk id="42" creationId="{47EE354D-2D8C-0DBA-9F49-277815AA6B74}"/>
            </ac:spMkLst>
          </pc:spChg>
          <pc:spChg chg="mod">
            <ac:chgData name="Joel Cox" userId="2d323f8b-28c8-43fb-928d-d68ce55008ad" providerId="ADAL" clId="{784B2AF0-BA3E-42DC-B346-E6E13EEE69CA}" dt="2025-12-05T09:17:00.778" v="165" actId="14100"/>
            <ac:spMkLst>
              <pc:docMk/>
              <pc:sldMasterMk cId="3158847159" sldId="2147483648"/>
              <pc:sldLayoutMk cId="159058377" sldId="2147483677"/>
              <ac:spMk id="43" creationId="{E34377D5-AF95-3DEB-A4B8-9FB6117229D3}"/>
            </ac:spMkLst>
          </pc:spChg>
          <pc:spChg chg="mod">
            <ac:chgData name="Joel Cox" userId="2d323f8b-28c8-43fb-928d-d68ce55008ad" providerId="ADAL" clId="{784B2AF0-BA3E-42DC-B346-E6E13EEE69CA}" dt="2025-12-05T09:16:49.974" v="164" actId="14100"/>
            <ac:spMkLst>
              <pc:docMk/>
              <pc:sldMasterMk cId="3158847159" sldId="2147483648"/>
              <pc:sldLayoutMk cId="159058377" sldId="2147483677"/>
              <ac:spMk id="44" creationId="{1E235735-1482-85EE-9C48-45C47A6B4742}"/>
            </ac:spMkLst>
          </pc:spChg>
          <pc:graphicFrameChg chg="modGraphic">
            <ac:chgData name="Joel Cox" userId="2d323f8b-28c8-43fb-928d-d68ce55008ad" providerId="ADAL" clId="{784B2AF0-BA3E-42DC-B346-E6E13EEE69CA}" dt="2025-12-05T09:37:25.205" v="414" actId="20577"/>
            <ac:graphicFrameMkLst>
              <pc:docMk/>
              <pc:sldMasterMk cId="3158847159" sldId="2147483648"/>
              <pc:sldLayoutMk cId="159058377" sldId="2147483677"/>
              <ac:graphicFrameMk id="12" creationId="{F0D41F0D-2260-DFA5-49D5-5078CFFF5D2E}"/>
            </ac:graphicFrameMkLst>
          </pc:graphicFrameChg>
        </pc:sldLayoutChg>
        <pc:sldLayoutChg chg="modSp mod">
          <pc:chgData name="Joel Cox" userId="2d323f8b-28c8-43fb-928d-d68ce55008ad" providerId="ADAL" clId="{784B2AF0-BA3E-42DC-B346-E6E13EEE69CA}" dt="2025-12-05T09:37:08.036" v="405" actId="20577"/>
          <pc:sldLayoutMkLst>
            <pc:docMk/>
            <pc:sldMasterMk cId="3158847159" sldId="2147483648"/>
            <pc:sldLayoutMk cId="1472632046" sldId="2147483679"/>
          </pc:sldLayoutMkLst>
          <pc:spChg chg="mod">
            <ac:chgData name="Joel Cox" userId="2d323f8b-28c8-43fb-928d-d68ce55008ad" providerId="ADAL" clId="{784B2AF0-BA3E-42DC-B346-E6E13EEE69CA}" dt="2025-12-05T09:17:31.121" v="166" actId="554"/>
            <ac:spMkLst>
              <pc:docMk/>
              <pc:sldMasterMk cId="3158847159" sldId="2147483648"/>
              <pc:sldLayoutMk cId="1472632046" sldId="2147483679"/>
              <ac:spMk id="2" creationId="{E431E363-EFB4-7AEE-BF40-169E5EBAE79B}"/>
            </ac:spMkLst>
          </pc:spChg>
          <pc:spChg chg="mod">
            <ac:chgData name="Joel Cox" userId="2d323f8b-28c8-43fb-928d-d68ce55008ad" providerId="ADAL" clId="{784B2AF0-BA3E-42DC-B346-E6E13EEE69CA}" dt="2025-12-05T09:17:31.121" v="166" actId="554"/>
            <ac:spMkLst>
              <pc:docMk/>
              <pc:sldMasterMk cId="3158847159" sldId="2147483648"/>
              <pc:sldLayoutMk cId="1472632046" sldId="2147483679"/>
              <ac:spMk id="3" creationId="{BA400FD1-B899-DF6D-46D4-9E2C106E7B67}"/>
            </ac:spMkLst>
          </pc:spChg>
          <pc:spChg chg="mod">
            <ac:chgData name="Joel Cox" userId="2d323f8b-28c8-43fb-928d-d68ce55008ad" providerId="ADAL" clId="{784B2AF0-BA3E-42DC-B346-E6E13EEE69CA}" dt="2025-12-05T09:18:38.874" v="170" actId="1036"/>
            <ac:spMkLst>
              <pc:docMk/>
              <pc:sldMasterMk cId="3158847159" sldId="2147483648"/>
              <pc:sldLayoutMk cId="1472632046" sldId="2147483679"/>
              <ac:spMk id="4" creationId="{6C44A58C-8494-542F-FB17-7726809125D5}"/>
            </ac:spMkLst>
          </pc:spChg>
          <pc:spChg chg="mod">
            <ac:chgData name="Joel Cox" userId="2d323f8b-28c8-43fb-928d-d68ce55008ad" providerId="ADAL" clId="{784B2AF0-BA3E-42DC-B346-E6E13EEE69CA}" dt="2025-12-05T09:17:31.121" v="166" actId="554"/>
            <ac:spMkLst>
              <pc:docMk/>
              <pc:sldMasterMk cId="3158847159" sldId="2147483648"/>
              <pc:sldLayoutMk cId="1472632046" sldId="2147483679"/>
              <ac:spMk id="6" creationId="{FBCA531C-30E1-EA84-B3C6-304D8E0DA53E}"/>
            </ac:spMkLst>
          </pc:spChg>
          <pc:spChg chg="mod">
            <ac:chgData name="Joel Cox" userId="2d323f8b-28c8-43fb-928d-d68ce55008ad" providerId="ADAL" clId="{784B2AF0-BA3E-42DC-B346-E6E13EEE69CA}" dt="2025-12-05T09:18:53.232" v="173" actId="1036"/>
            <ac:spMkLst>
              <pc:docMk/>
              <pc:sldMasterMk cId="3158847159" sldId="2147483648"/>
              <pc:sldLayoutMk cId="1472632046" sldId="2147483679"/>
              <ac:spMk id="9" creationId="{3A5696E1-A410-65C9-F310-EE41F091B988}"/>
            </ac:spMkLst>
          </pc:spChg>
          <pc:spChg chg="mod">
            <ac:chgData name="Joel Cox" userId="2d323f8b-28c8-43fb-928d-d68ce55008ad" providerId="ADAL" clId="{784B2AF0-BA3E-42DC-B346-E6E13EEE69CA}" dt="2025-12-05T09:19:18.491" v="176" actId="554"/>
            <ac:spMkLst>
              <pc:docMk/>
              <pc:sldMasterMk cId="3158847159" sldId="2147483648"/>
              <pc:sldLayoutMk cId="1472632046" sldId="2147483679"/>
              <ac:spMk id="13" creationId="{4B2EDDB0-7904-992A-53D3-6E3AF7D72A97}"/>
            </ac:spMkLst>
          </pc:spChg>
          <pc:spChg chg="mod">
            <ac:chgData name="Joel Cox" userId="2d323f8b-28c8-43fb-928d-d68ce55008ad" providerId="ADAL" clId="{784B2AF0-BA3E-42DC-B346-E6E13EEE69CA}" dt="2025-12-05T09:19:43.876" v="186" actId="1036"/>
            <ac:spMkLst>
              <pc:docMk/>
              <pc:sldMasterMk cId="3158847159" sldId="2147483648"/>
              <pc:sldLayoutMk cId="1472632046" sldId="2147483679"/>
              <ac:spMk id="15" creationId="{F172D862-E50D-724B-6042-08F7A5C830E9}"/>
            </ac:spMkLst>
          </pc:spChg>
          <pc:spChg chg="mod">
            <ac:chgData name="Joel Cox" userId="2d323f8b-28c8-43fb-928d-d68ce55008ad" providerId="ADAL" clId="{784B2AF0-BA3E-42DC-B346-E6E13EEE69CA}" dt="2025-12-05T09:18:38.874" v="170" actId="1036"/>
            <ac:spMkLst>
              <pc:docMk/>
              <pc:sldMasterMk cId="3158847159" sldId="2147483648"/>
              <pc:sldLayoutMk cId="1472632046" sldId="2147483679"/>
              <ac:spMk id="16" creationId="{9B11670C-74C0-F162-B2E0-638813DD9D4B}"/>
            </ac:spMkLst>
          </pc:spChg>
          <pc:spChg chg="mod">
            <ac:chgData name="Joel Cox" userId="2d323f8b-28c8-43fb-928d-d68ce55008ad" providerId="ADAL" clId="{784B2AF0-BA3E-42DC-B346-E6E13EEE69CA}" dt="2025-12-05T09:18:38.874" v="170" actId="1036"/>
            <ac:spMkLst>
              <pc:docMk/>
              <pc:sldMasterMk cId="3158847159" sldId="2147483648"/>
              <pc:sldLayoutMk cId="1472632046" sldId="2147483679"/>
              <ac:spMk id="18" creationId="{18E85219-658B-3AF7-5E73-EF8167BAD79A}"/>
            </ac:spMkLst>
          </pc:spChg>
          <pc:spChg chg="mod">
            <ac:chgData name="Joel Cox" userId="2d323f8b-28c8-43fb-928d-d68ce55008ad" providerId="ADAL" clId="{784B2AF0-BA3E-42DC-B346-E6E13EEE69CA}" dt="2025-12-05T09:18:53.232" v="173" actId="1036"/>
            <ac:spMkLst>
              <pc:docMk/>
              <pc:sldMasterMk cId="3158847159" sldId="2147483648"/>
              <pc:sldLayoutMk cId="1472632046" sldId="2147483679"/>
              <ac:spMk id="21" creationId="{A6C800D4-14A8-7CE6-6F0E-EC2A913C4012}"/>
            </ac:spMkLst>
          </pc:spChg>
          <pc:spChg chg="mod">
            <ac:chgData name="Joel Cox" userId="2d323f8b-28c8-43fb-928d-d68ce55008ad" providerId="ADAL" clId="{784B2AF0-BA3E-42DC-B346-E6E13EEE69CA}" dt="2025-12-05T09:18:53.232" v="173" actId="1036"/>
            <ac:spMkLst>
              <pc:docMk/>
              <pc:sldMasterMk cId="3158847159" sldId="2147483648"/>
              <pc:sldLayoutMk cId="1472632046" sldId="2147483679"/>
              <ac:spMk id="22" creationId="{2E2650F1-04D3-B54E-3C4C-5208E5AE3AAA}"/>
            </ac:spMkLst>
          </pc:spChg>
          <pc:spChg chg="mod">
            <ac:chgData name="Joel Cox" userId="2d323f8b-28c8-43fb-928d-d68ce55008ad" providerId="ADAL" clId="{784B2AF0-BA3E-42DC-B346-E6E13EEE69CA}" dt="2025-12-05T09:19:18.491" v="176" actId="554"/>
            <ac:spMkLst>
              <pc:docMk/>
              <pc:sldMasterMk cId="3158847159" sldId="2147483648"/>
              <pc:sldLayoutMk cId="1472632046" sldId="2147483679"/>
              <ac:spMk id="23" creationId="{57CB8531-BB30-15BE-C361-74DB07724AE6}"/>
            </ac:spMkLst>
          </pc:spChg>
          <pc:spChg chg="mod">
            <ac:chgData name="Joel Cox" userId="2d323f8b-28c8-43fb-928d-d68ce55008ad" providerId="ADAL" clId="{784B2AF0-BA3E-42DC-B346-E6E13EEE69CA}" dt="2025-12-05T09:19:18.491" v="176" actId="554"/>
            <ac:spMkLst>
              <pc:docMk/>
              <pc:sldMasterMk cId="3158847159" sldId="2147483648"/>
              <pc:sldLayoutMk cId="1472632046" sldId="2147483679"/>
              <ac:spMk id="24" creationId="{FFA429E9-F0B3-E9B1-6E27-18173B63540B}"/>
            </ac:spMkLst>
          </pc:spChg>
          <pc:spChg chg="mod">
            <ac:chgData name="Joel Cox" userId="2d323f8b-28c8-43fb-928d-d68ce55008ad" providerId="ADAL" clId="{784B2AF0-BA3E-42DC-B346-E6E13EEE69CA}" dt="2025-12-05T09:19:43.876" v="186" actId="1036"/>
            <ac:spMkLst>
              <pc:docMk/>
              <pc:sldMasterMk cId="3158847159" sldId="2147483648"/>
              <pc:sldLayoutMk cId="1472632046" sldId="2147483679"/>
              <ac:spMk id="25" creationId="{AA8636B6-B043-763C-4199-1AC0F02E3D27}"/>
            </ac:spMkLst>
          </pc:spChg>
          <pc:spChg chg="mod">
            <ac:chgData name="Joel Cox" userId="2d323f8b-28c8-43fb-928d-d68ce55008ad" providerId="ADAL" clId="{784B2AF0-BA3E-42DC-B346-E6E13EEE69CA}" dt="2025-12-05T09:19:43.876" v="186" actId="1036"/>
            <ac:spMkLst>
              <pc:docMk/>
              <pc:sldMasterMk cId="3158847159" sldId="2147483648"/>
              <pc:sldLayoutMk cId="1472632046" sldId="2147483679"/>
              <ac:spMk id="26" creationId="{4351F1EA-696B-D017-27B5-B649B999BFB9}"/>
            </ac:spMkLst>
          </pc:spChg>
          <pc:graphicFrameChg chg="mod modGraphic">
            <ac:chgData name="Joel Cox" userId="2d323f8b-28c8-43fb-928d-d68ce55008ad" providerId="ADAL" clId="{784B2AF0-BA3E-42DC-B346-E6E13EEE69CA}" dt="2025-12-05T09:37:08.036" v="405" actId="20577"/>
            <ac:graphicFrameMkLst>
              <pc:docMk/>
              <pc:sldMasterMk cId="3158847159" sldId="2147483648"/>
              <pc:sldLayoutMk cId="1472632046" sldId="2147483679"/>
              <ac:graphicFrameMk id="12" creationId="{F0D41F0D-2260-DFA5-49D5-5078CFFF5D2E}"/>
            </ac:graphicFrameMkLst>
          </pc:graphicFrame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39C62228-7F90-8AC2-E150-0CA034B933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035E1D0-831D-6980-05A2-DE7D6769D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B737D-02E0-4FA4-88B2-C58E30722B3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784BF2F-3BFA-004E-2231-914AF1E82B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B773C53-EB9B-CF2D-8A33-8F6863824F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F607-A252-4D56-A37B-80A5385E4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62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>
            <a:extLst>
              <a:ext uri="{FF2B5EF4-FFF2-40B4-BE49-F238E27FC236}">
                <a16:creationId xmlns:a16="http://schemas.microsoft.com/office/drawing/2014/main" id="{36B4A6DF-B53C-9511-9EDC-1E7C144B17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8" y="0"/>
            <a:ext cx="2692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4">
            <a:extLst>
              <a:ext uri="{FF2B5EF4-FFF2-40B4-BE49-F238E27FC236}">
                <a16:creationId xmlns:a16="http://schemas.microsoft.com/office/drawing/2014/main" id="{A96D0361-3C0B-31CD-E22C-8109E1CBE9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>
          <a:xfrm>
            <a:off x="431958" y="5278800"/>
            <a:ext cx="1473565" cy="11461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 12">
            <a:extLst>
              <a:ext uri="{FF2B5EF4-FFF2-40B4-BE49-F238E27FC236}">
                <a16:creationId xmlns:a16="http://schemas.microsoft.com/office/drawing/2014/main" id="{37FDD102-A98C-8837-363D-9009BE00372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7130203"/>
              </p:ext>
            </p:extLst>
          </p:nvPr>
        </p:nvGraphicFramePr>
        <p:xfrm>
          <a:off x="3263884" y="224728"/>
          <a:ext cx="8496158" cy="6408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158">
                  <a:extLst>
                    <a:ext uri="{9D8B030D-6E8A-4147-A177-3AD203B41FA5}">
                      <a16:colId xmlns:a16="http://schemas.microsoft.com/office/drawing/2014/main" val="3314432556"/>
                    </a:ext>
                  </a:extLst>
                </a:gridCol>
              </a:tblGrid>
              <a:tr h="2034663">
                <a:tc>
                  <a:txBody>
                    <a:bodyPr/>
                    <a:lstStyle/>
                    <a:p>
                      <a:pPr algn="ctr"/>
                      <a:r>
                        <a:rPr lang="da-DK" sz="3600"/>
                        <a:t>SIDE EVENT ORDER FORM</a:t>
                      </a:r>
                      <a:endParaRPr lang="da-DK" sz="36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59835"/>
                  </a:ext>
                </a:extLst>
              </a:tr>
              <a:tr h="1955723"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  <a:p>
                      <a:pPr algn="ctr"/>
                      <a:endParaRPr lang="en-US" sz="1200" b="0" i="0" dirty="0">
                        <a:latin typeface="Nationale Light" panose="02000305040000020003" pitchFamily="2" charset="77"/>
                      </a:endParaRPr>
                    </a:p>
                    <a:p>
                      <a:pPr algn="ctr"/>
                      <a:endParaRPr lang="en-US" sz="1200" b="0" i="0" dirty="0">
                        <a:latin typeface="Nationale Light" panose="02000305040000020003" pitchFamily="2" charset="77"/>
                      </a:endParaRPr>
                    </a:p>
                    <a:p>
                      <a:pPr algn="ctr"/>
                      <a:r>
                        <a:rPr lang="en-US" sz="1200" b="0" i="0" dirty="0">
                          <a:latin typeface="Nationale Light" panose="02000305040000020003" pitchFamily="2" charset="77"/>
                        </a:rPr>
                        <a:t>Please find the following catering options available to serve during your meetings.</a:t>
                      </a:r>
                    </a:p>
                    <a:p>
                      <a:pPr algn="ctr"/>
                      <a:r>
                        <a:rPr lang="en-US" sz="1200" b="0" i="0" dirty="0">
                          <a:latin typeface="Nationale Light" panose="02000305040000020003" pitchFamily="2" charset="77"/>
                        </a:rPr>
                        <a:t>Please remember to input all data on page 2 and the selected items,  so we can properly process and deliver your order.</a:t>
                      </a:r>
                    </a:p>
                    <a:p>
                      <a:pPr algn="ctr"/>
                      <a:endParaRPr lang="en-US" sz="1200" b="0" i="0" dirty="0">
                        <a:latin typeface="Nationale Light" panose="02000305040000020003" pitchFamily="2" charset="77"/>
                      </a:endParaRPr>
                    </a:p>
                    <a:p>
                      <a:pPr algn="ctr"/>
                      <a:r>
                        <a:rPr lang="da-DK" sz="1200" b="0" i="0" dirty="0" err="1">
                          <a:latin typeface="Nationale Light" panose="02000305040000020003" pitchFamily="2" charset="77"/>
                        </a:rPr>
                        <a:t>Once</a:t>
                      </a:r>
                      <a:r>
                        <a:rPr lang="da-DK" sz="1200" b="0" i="0" dirty="0">
                          <a:latin typeface="Nationale Light" panose="02000305040000020003" pitchFamily="2" charset="77"/>
                        </a:rPr>
                        <a:t> you have </a:t>
                      </a:r>
                      <a:r>
                        <a:rPr lang="da-DK" sz="1200" b="0" i="0" dirty="0" err="1">
                          <a:latin typeface="Nationale Light" panose="02000305040000020003" pitchFamily="2" charset="77"/>
                        </a:rPr>
                        <a:t>selected</a:t>
                      </a:r>
                      <a:r>
                        <a:rPr lang="da-DK" sz="1200" b="0" i="0" dirty="0">
                          <a:latin typeface="Nationale Light" panose="02000305040000020003" pitchFamily="2" charset="77"/>
                        </a:rPr>
                        <a:t>, please send to </a:t>
                      </a:r>
                      <a:r>
                        <a:rPr lang="da-DK" sz="1200" b="0" i="0" dirty="0" err="1">
                          <a:latin typeface="Nationale Light" panose="02000305040000020003" pitchFamily="2" charset="77"/>
                        </a:rPr>
                        <a:t>email</a:t>
                      </a:r>
                      <a:r>
                        <a:rPr lang="da-DK" sz="1200" b="0" i="0" dirty="0">
                          <a:latin typeface="Nationale Light" panose="02000305040000020003" pitchFamily="2" charset="77"/>
                        </a:rPr>
                        <a:t>:  esgomeetings2026@bellacenter.dk</a:t>
                      </a:r>
                    </a:p>
                    <a:p>
                      <a:pPr algn="ctr"/>
                      <a:endParaRPr lang="da-DK" dirty="0"/>
                    </a:p>
                    <a:p>
                      <a:pPr algn="ctr"/>
                      <a:endParaRPr lang="da-DK" dirty="0"/>
                    </a:p>
                  </a:txBody>
                  <a:tcPr>
                    <a:solidFill>
                      <a:srgbClr val="EFE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201738"/>
                  </a:ext>
                </a:extLst>
              </a:tr>
              <a:tr h="21787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dirty="0"/>
                    </a:p>
                    <a:p>
                      <a:pPr algn="ctr"/>
                      <a:endParaRPr lang="en-US" sz="1200" b="1" i="0" noProof="0" dirty="0">
                        <a:latin typeface="Nationale ExtraBold" panose="02000505040000020003" pitchFamily="2" charset="77"/>
                      </a:endParaRPr>
                    </a:p>
                    <a:p>
                      <a:pPr algn="ctr"/>
                      <a:endParaRPr lang="en-US" sz="700" b="1" i="0" noProof="0" dirty="0">
                        <a:latin typeface="Nationale ExtraBold" panose="02000505040000020003" pitchFamily="2" charset="77"/>
                      </a:endParaRPr>
                    </a:p>
                    <a:p>
                      <a:pPr algn="ctr"/>
                      <a:r>
                        <a:rPr lang="en-US" sz="1200" b="1" i="0" noProof="0" dirty="0">
                          <a:latin typeface="Nationale ExtraBold" panose="02000505040000020003" pitchFamily="2" charset="77"/>
                        </a:rPr>
                        <a:t>GENERAL TERMS &amp; CONDITIONS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Please ensure that you order your services no later than 1 month prior to the event, as all ordered services and area rental will be invoiced and must be prepaid before the event. 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Orders received up until 14 days prior to the event will be subject to a surcharge of 25%. 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Please note that orders received within 14 days prior to the event start cannot be guaranteed.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Please inform us of any special dietary requirements no later than 10 days before the scheduled date.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Please note that the prices mentioned are in EURO, excluding VAT, and include delivery and cleaning.</a:t>
                      </a:r>
                    </a:p>
                    <a:p>
                      <a:pPr algn="ctr"/>
                      <a:r>
                        <a:rPr lang="en-US" sz="1200" b="0" i="0" noProof="0" dirty="0">
                          <a:latin typeface="Nationale Light" panose="02000305040000020003" pitchFamily="50" charset="0"/>
                        </a:rPr>
                        <a:t>An event may be cancelled without any cost up to 10 days prior to the first scheduled event day.</a:t>
                      </a:r>
                    </a:p>
                    <a:p>
                      <a:pPr algn="ctr"/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3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50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_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2">
            <a:extLst>
              <a:ext uri="{FF2B5EF4-FFF2-40B4-BE49-F238E27FC236}">
                <a16:creationId xmlns:a16="http://schemas.microsoft.com/office/drawing/2014/main" id="{BFD3155D-E905-FCE1-438B-9DBDFFCE41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83"/>
            <a:ext cx="2700000" cy="68752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5CA9478B-3B06-3D37-3D6F-B1E51AC97046}"/>
              </a:ext>
            </a:extLst>
          </p:cNvPr>
          <p:cNvSpPr txBox="1"/>
          <p:nvPr userDrawn="1"/>
        </p:nvSpPr>
        <p:spPr>
          <a:xfrm>
            <a:off x="3303614" y="1361440"/>
            <a:ext cx="3898697" cy="37072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400" b="1" i="0">
                <a:latin typeface="Nationale ExtraBold" panose="02000505040000020003" pitchFamily="2" charset="77"/>
              </a:rPr>
              <a:t>MEETING DETAILS</a:t>
            </a:r>
          </a:p>
          <a:p>
            <a:endParaRPr lang="en-US" sz="1200">
              <a:latin typeface="Nationale Light" panose="02000305040000020003" pitchFamily="2" charset="77"/>
            </a:endParaRPr>
          </a:p>
          <a:p>
            <a:r>
              <a:rPr lang="en-US" sz="1200" b="0" i="0">
                <a:latin typeface="Nationale Medium" panose="02000505040000020003" pitchFamily="2" charset="77"/>
              </a:rPr>
              <a:t>Date:</a:t>
            </a:r>
          </a:p>
          <a:p>
            <a:endParaRPr lang="en-US" sz="1200" b="0" i="0">
              <a:latin typeface="Nationale Medium" panose="02000505040000020003" pitchFamily="2" charset="77"/>
            </a:endParaRPr>
          </a:p>
          <a:p>
            <a:r>
              <a:rPr lang="en-US" sz="1200" b="0" i="0">
                <a:latin typeface="Nationale Medium" panose="02000505040000020003" pitchFamily="2" charset="77"/>
              </a:rPr>
              <a:t>Room number:</a:t>
            </a:r>
          </a:p>
          <a:p>
            <a:endParaRPr lang="en-US" sz="1200" b="0" i="0">
              <a:latin typeface="Nationale Medium" panose="02000505040000020003" pitchFamily="2" charset="77"/>
            </a:endParaRPr>
          </a:p>
          <a:p>
            <a:r>
              <a:rPr lang="en-US" sz="1200" b="0" i="0">
                <a:latin typeface="Nationale Medium" panose="02000505040000020003" pitchFamily="2" charset="77"/>
              </a:rPr>
              <a:t>Start and end time:</a:t>
            </a:r>
          </a:p>
          <a:p>
            <a:endParaRPr lang="en-US" sz="1200" b="0" i="0">
              <a:latin typeface="Nationale Medium" panose="02000505040000020003" pitchFamily="2" charset="77"/>
            </a:endParaRPr>
          </a:p>
          <a:p>
            <a:r>
              <a:rPr lang="en-US" sz="1200" b="0" i="0">
                <a:latin typeface="Nationale Medium" panose="02000505040000020003" pitchFamily="2" charset="77"/>
              </a:rPr>
              <a:t>Room setup:</a:t>
            </a:r>
            <a:br>
              <a:rPr lang="en-US" sz="1200" b="0" i="0">
                <a:latin typeface="Nationale Medium" panose="02000505040000020003" pitchFamily="2" charset="77"/>
              </a:rPr>
            </a:br>
            <a:endParaRPr lang="en-US" sz="1200" b="0" i="0">
              <a:latin typeface="Nationale Medium" panose="02000505040000020003" pitchFamily="2" charset="77"/>
            </a:endParaRPr>
          </a:p>
          <a:p>
            <a:r>
              <a:rPr lang="en-US" sz="1200" b="0" i="0">
                <a:latin typeface="Nationale Medium" panose="02000505040000020003" pitchFamily="2" charset="77"/>
              </a:rPr>
              <a:t>Text for door sign:</a:t>
            </a:r>
          </a:p>
          <a:p>
            <a:endParaRPr lang="en-US" sz="1200" b="0" i="0">
              <a:latin typeface="Nationale Medium" panose="02000505040000020003" pitchFamily="2" charset="77"/>
            </a:endParaRPr>
          </a:p>
          <a:p>
            <a:r>
              <a:rPr lang="en-US" sz="1200" b="0" i="0">
                <a:latin typeface="Nationale Medium" panose="02000505040000020003" pitchFamily="2" charset="77"/>
              </a:rPr>
              <a:t>Number of people:</a:t>
            </a:r>
          </a:p>
          <a:p>
            <a:endParaRPr lang="en-US" sz="1200" b="0" i="0">
              <a:latin typeface="Nationale Medium" panose="02000505040000020003" pitchFamily="2" charset="77"/>
            </a:endParaRPr>
          </a:p>
          <a:p>
            <a:r>
              <a:rPr lang="en-US" sz="1200" b="0" i="0">
                <a:latin typeface="Nationale Medium" panose="02000505040000020003" pitchFamily="2" charset="77"/>
              </a:rPr>
              <a:t>Other:</a:t>
            </a:r>
          </a:p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2971F65F-BEEC-831C-FF71-0105D52A2F62}"/>
              </a:ext>
            </a:extLst>
          </p:cNvPr>
          <p:cNvSpPr txBox="1"/>
          <p:nvPr userDrawn="1"/>
        </p:nvSpPr>
        <p:spPr>
          <a:xfrm>
            <a:off x="3303614" y="5965135"/>
            <a:ext cx="8448119" cy="7674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t" anchorCtr="0">
            <a:noAutofit/>
          </a:bodyPr>
          <a:lstStyle/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  <a:p>
            <a:endParaRPr lang="en-US" sz="1200">
              <a:latin typeface="Nationale Light" panose="02000305040000020003" pitchFamily="2" charset="77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C5D272A4-E687-E217-18FC-7E90283285D0}"/>
              </a:ext>
            </a:extLst>
          </p:cNvPr>
          <p:cNvSpPr txBox="1"/>
          <p:nvPr userDrawn="1"/>
        </p:nvSpPr>
        <p:spPr>
          <a:xfrm>
            <a:off x="3311923" y="5656280"/>
            <a:ext cx="2784077" cy="26692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1200" b="1" i="0" dirty="0">
                <a:latin typeface="Nationale ExtraBold" panose="02000505040000020003" pitchFamily="2" charset="77"/>
              </a:rPr>
              <a:t>YOUR COMMENTS</a:t>
            </a: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</p:txBody>
      </p:sp>
      <p:pic>
        <p:nvPicPr>
          <p:cNvPr id="10" name="Image 2">
            <a:extLst>
              <a:ext uri="{FF2B5EF4-FFF2-40B4-BE49-F238E27FC236}">
                <a16:creationId xmlns:a16="http://schemas.microsoft.com/office/drawing/2014/main" id="{D1A7DCEB-838B-0CB3-DE9A-499F96AE62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5778000"/>
            <a:ext cx="1235885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ladsholder til titel 1">
            <a:extLst>
              <a:ext uri="{FF2B5EF4-FFF2-40B4-BE49-F238E27FC236}">
                <a16:creationId xmlns:a16="http://schemas.microsoft.com/office/drawing/2014/main" id="{4923B3E1-891E-2F50-8B09-0C273D2EC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749" y="1878534"/>
            <a:ext cx="3420000" cy="25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1200" b="0" i="0" cap="none" baseline="0">
                <a:latin typeface="Nationale Light" panose="02000305040000020003" pitchFamily="2" charset="77"/>
              </a:defRPr>
            </a:lvl1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A236823F-CFE8-A4D6-CF69-BC00BAB1C4C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727943" y="2299156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D871BA09-BA67-DDBF-F97F-5DCA5EAD14F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27943" y="2665555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B2E87FC6-9C3D-188E-6D01-A6937F004118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727943" y="3031954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68BCF647-9E51-5E40-0D6F-DD5C0A421E8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43013" y="1928150"/>
            <a:ext cx="3408720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1AA53C43-DF3D-487E-E0E6-F198F1B76F0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343013" y="2293595"/>
            <a:ext cx="3408720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7662EC43-CD32-A701-7F8A-ED99E0AEE2C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343013" y="2659040"/>
            <a:ext cx="3408720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A4FCF519-F158-A4BE-D4FD-C46EAFB9DA2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910084" y="3024485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C35F885-E113-311C-A1AF-BD4BF7501E20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910084" y="3389930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5FD7EDAA-AA2C-776F-6809-518893FCC04B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10084" y="3755375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3F033E23-C58A-56CA-6564-30176ECAD95E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10084" y="4120820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7DEBEF51-F408-4D56-86A5-F3BED6D9713C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8910084" y="4486265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DA901D3C-5D53-08E6-7DB9-67BF3C77C4C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910084" y="4851710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298487E0-0AC0-4D82-2EE7-FB288E6C6BCB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152546" y="5229637"/>
            <a:ext cx="259918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CE41C805-60EB-CE13-8B5B-A4EC7E5D90FD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366977" y="6022452"/>
            <a:ext cx="8328838" cy="660486"/>
          </a:xfrm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34789FB3-76A2-AD30-1970-A0E458BCAA25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727943" y="3398353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2A9829B7-42FA-27BF-635E-D7F16DF31020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4727943" y="3764753"/>
            <a:ext cx="2441806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D2D7E9A7-35DC-60F2-AAFE-3E13C39D1FE2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3870960" y="4130198"/>
            <a:ext cx="3298789" cy="973512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ED51AD3-E756-7504-0BCF-4A9C225D2210}"/>
              </a:ext>
            </a:extLst>
          </p:cNvPr>
          <p:cNvSpPr txBox="1"/>
          <p:nvPr userDrawn="1"/>
        </p:nvSpPr>
        <p:spPr>
          <a:xfrm>
            <a:off x="7514369" y="1397962"/>
            <a:ext cx="4237363" cy="40007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2400" b="1" i="0" dirty="0">
                <a:latin typeface="Nationale ExtraBold" panose="02000505040000020003" pitchFamily="2" charset="77"/>
              </a:rPr>
              <a:t>INVOICE DETAILS</a:t>
            </a: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Contact: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Company: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Address: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Postal code &amp; city: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Country: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Telephone no.: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Email address: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Onsite contact: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Invoice / PO no.: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Invoice email address</a:t>
            </a:r>
          </a:p>
          <a:p>
            <a:endParaRPr lang="en-US" sz="1200" b="0" i="0" dirty="0">
              <a:latin typeface="Nationale Medium" panose="02000505040000020003" pitchFamily="2" charset="77"/>
            </a:endParaRPr>
          </a:p>
          <a:p>
            <a:r>
              <a:rPr lang="en-US" sz="1200" b="0" i="0" dirty="0">
                <a:latin typeface="Nationale Medium" panose="02000505040000020003" pitchFamily="2" charset="77"/>
              </a:rPr>
              <a:t>VAT. no.:</a:t>
            </a: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  <a:p>
            <a:endParaRPr lang="en-US" sz="1200" dirty="0">
              <a:latin typeface="Nationale Light" panose="02000305040000020003" pitchFamily="2" charset="77"/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1951A56-BB03-065C-B8E0-132A0B415147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8917529" y="5560145"/>
            <a:ext cx="2841649" cy="252000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726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B0BE97E-788A-E7A0-F65E-F79F93B41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3"/>
          <a:stretch/>
        </p:blipFill>
        <p:spPr>
          <a:xfrm>
            <a:off x="417" y="-65455"/>
            <a:ext cx="2699165" cy="6986833"/>
          </a:xfrm>
          <a:prstGeom prst="rect">
            <a:avLst/>
          </a:prstGeom>
        </p:spPr>
      </p:pic>
      <p:graphicFrame>
        <p:nvGraphicFramePr>
          <p:cNvPr id="12" name="Tabel 12">
            <a:extLst>
              <a:ext uri="{FF2B5EF4-FFF2-40B4-BE49-F238E27FC236}">
                <a16:creationId xmlns:a16="http://schemas.microsoft.com/office/drawing/2014/main" id="{F0D41F0D-2260-DFA5-49D5-5078CFFF5D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88195560"/>
              </p:ext>
            </p:extLst>
          </p:nvPr>
        </p:nvGraphicFramePr>
        <p:xfrm>
          <a:off x="3378453" y="20005"/>
          <a:ext cx="8406647" cy="6687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179">
                  <a:extLst>
                    <a:ext uri="{9D8B030D-6E8A-4147-A177-3AD203B41FA5}">
                      <a16:colId xmlns:a16="http://schemas.microsoft.com/office/drawing/2014/main" val="3314432556"/>
                    </a:ext>
                  </a:extLst>
                </a:gridCol>
                <a:gridCol w="1217366">
                  <a:extLst>
                    <a:ext uri="{9D8B030D-6E8A-4147-A177-3AD203B41FA5}">
                      <a16:colId xmlns:a16="http://schemas.microsoft.com/office/drawing/2014/main" val="3791111803"/>
                    </a:ext>
                  </a:extLst>
                </a:gridCol>
                <a:gridCol w="1209664">
                  <a:extLst>
                    <a:ext uri="{9D8B030D-6E8A-4147-A177-3AD203B41FA5}">
                      <a16:colId xmlns:a16="http://schemas.microsoft.com/office/drawing/2014/main" val="1705531610"/>
                    </a:ext>
                  </a:extLst>
                </a:gridCol>
                <a:gridCol w="1224219">
                  <a:extLst>
                    <a:ext uri="{9D8B030D-6E8A-4147-A177-3AD203B41FA5}">
                      <a16:colId xmlns:a16="http://schemas.microsoft.com/office/drawing/2014/main" val="1573774723"/>
                    </a:ext>
                  </a:extLst>
                </a:gridCol>
                <a:gridCol w="1224219">
                  <a:extLst>
                    <a:ext uri="{9D8B030D-6E8A-4147-A177-3AD203B41FA5}">
                      <a16:colId xmlns:a16="http://schemas.microsoft.com/office/drawing/2014/main" val="537729419"/>
                    </a:ext>
                  </a:extLst>
                </a:gridCol>
              </a:tblGrid>
              <a:tr h="347403">
                <a:tc gridSpan="5">
                  <a:txBody>
                    <a:bodyPr/>
                    <a:lstStyle/>
                    <a:p>
                      <a:pPr algn="ctr"/>
                      <a:r>
                        <a:rPr lang="da-DK" sz="2400" b="1" i="0" cap="all" baseline="0">
                          <a:latin typeface="Nationale ExtraBold" panose="02000505040000020003" pitchFamily="2" charset="77"/>
                        </a:rPr>
                        <a:t>Lunch/reception OPTIONS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kern="1200" cap="all" baseline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0" i="0" cap="all" baseline="0">
                        <a:solidFill>
                          <a:schemeClr val="bg1"/>
                        </a:solidFill>
                        <a:latin typeface="Nationale Medium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297742"/>
                  </a:ext>
                </a:extLst>
              </a:tr>
              <a:tr h="532685">
                <a:tc>
                  <a:txBody>
                    <a:bodyPr/>
                    <a:lstStyle/>
                    <a:p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Content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Price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No.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kern="120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200" b="1" i="0" cap="all" baseline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</a:endParaRPr>
                    </a:p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Time</a:t>
                      </a:r>
                    </a:p>
                    <a:p>
                      <a:pPr algn="ctr"/>
                      <a:r>
                        <a:rPr lang="da-DK" sz="800" b="0" i="0" cap="all" baseline="0">
                          <a:solidFill>
                            <a:schemeClr val="bg1"/>
                          </a:solidFill>
                          <a:latin typeface="Nationale Medium" panose="02000505040000020003" pitchFamily="2" charset="77"/>
                        </a:rPr>
                        <a:t>Start / End</a:t>
                      </a:r>
                    </a:p>
                    <a:p>
                      <a:pPr algn="ctr"/>
                      <a:endParaRPr lang="da-DK" sz="800" b="0" i="0" cap="all" baseline="0">
                        <a:solidFill>
                          <a:schemeClr val="bg1"/>
                        </a:solidFill>
                        <a:latin typeface="Nationale Medium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13633"/>
                  </a:ext>
                </a:extLst>
              </a:tr>
              <a:tr h="752707">
                <a:tc>
                  <a:txBody>
                    <a:bodyPr/>
                    <a:lstStyle/>
                    <a:p>
                      <a:pPr defTabSz="896938">
                        <a:tabLst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LUNCH BAG –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Vegetarian</a:t>
                      </a:r>
                      <a:endParaRPr lang="en-US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(selections will be shared with you )</a:t>
                      </a:r>
                      <a:b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</a:b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Includes a delicious sandwich or salad,  2 small snacks e.g. raw cube, muffin or little bag of chips.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one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pcs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. of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fruit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and a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bottle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of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water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. </a:t>
                      </a:r>
                      <a:endParaRPr lang="da-DK" sz="1200" dirty="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€ 21,08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982527"/>
                  </a:ext>
                </a:extLst>
              </a:tr>
              <a:tr h="614883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SANDWICH –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per piece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– Vegetarian</a:t>
                      </a:r>
                      <a:endParaRPr lang="en-US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Wrapped individually. Delivered to the agreed location on trolleys, service and setup are not included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. (Min 10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pieces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)  </a:t>
                      </a:r>
                      <a:r>
                        <a:rPr lang="da-DK" sz="9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Service &amp; Setup*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€ 11,75</a:t>
                      </a:r>
                    </a:p>
                    <a:p>
                      <a:pPr algn="ctr"/>
                      <a:r>
                        <a:rPr lang="da-DK" sz="900" dirty="0">
                          <a:latin typeface="Nationale Light" panose="02000305040000020003" pitchFamily="50" charset="0"/>
                        </a:rPr>
                        <a:t>€ 2,30*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502382"/>
                  </a:ext>
                </a:extLst>
              </a:tr>
              <a:tr h="550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Nationale Light" panose="02000305040000020003" pitchFamily="50" charset="0"/>
                        </a:rPr>
                        <a:t>BREAKFAST BAG –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Vegetarian</a:t>
                      </a:r>
                      <a:br>
                        <a:rPr lang="en-US" sz="1600" dirty="0">
                          <a:latin typeface="Nationale Light" panose="02000305040000020003" pitchFamily="50" charset="0"/>
                        </a:rPr>
                      </a:br>
                      <a:r>
                        <a:rPr lang="en-US" sz="1200" dirty="0">
                          <a:latin typeface="Nationale Light" panose="02000305040000020003" pitchFamily="50" charset="0"/>
                        </a:rPr>
                        <a:t>Bag with croissant, bread, cheese, butter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Nationale Light" panose="02000305040000020003" pitchFamily="50" charset="0"/>
                        </a:rPr>
                        <a:t>fresh fruit and juice.</a:t>
                      </a:r>
                      <a:endParaRPr lang="da-DK" sz="1400" dirty="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€ 13,10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252101"/>
                  </a:ext>
                </a:extLst>
              </a:tr>
              <a:tr h="764287">
                <a:tc>
                  <a:txBody>
                    <a:bodyPr/>
                    <a:lstStyle/>
                    <a:p>
                      <a:pPr fontAlgn="base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MORNING BREAK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Vegetarian</a:t>
                      </a:r>
                      <a:endParaRPr lang="en-US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Iced water, coffee, tea and juice, freshly baked bread and pastries, fresh fruit and vegetables, Danish cheese, cold cuts and jam. 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€ 20,94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524838"/>
                  </a:ext>
                </a:extLst>
              </a:tr>
              <a:tr h="650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4851400" algn="r"/>
                        </a:tabLst>
                        <a:defRPr lang="en-US"/>
                      </a:pPr>
                      <a:r>
                        <a:rPr lang="da-DK" sz="1200" b="1" cap="none" dirty="0">
                          <a:latin typeface="Nationale Light" panose="02000305040000020003" pitchFamily="50" charset="0"/>
                          <a:ea typeface="Nationale ExtraBold" charset="77"/>
                          <a:cs typeface="Nationale ExtraBold" charset="77"/>
                        </a:rPr>
                        <a:t>AFTERNOON BREAK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Vegetarian</a:t>
                      </a:r>
                      <a:endParaRPr lang="da-DK" sz="1400" dirty="0">
                        <a:latin typeface="Nationale Light" panose="02000305040000020003" pitchFamily="50" charset="0"/>
                        <a:ea typeface="Nationale Light" charset="77"/>
                        <a:cs typeface="Nationale Light" charset="77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4851400" algn="r"/>
                        </a:tabLst>
                        <a:defRPr lang="en-US"/>
                      </a:pPr>
                      <a:r>
                        <a:rPr lang="en-US" sz="120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Iced water, coffee and tea, cake of the day, fresh fruit and nuts, selection of cakes, lemonade, fresh vegetables and healthy snacks.</a:t>
                      </a:r>
                      <a:endParaRPr lang="da-DK" sz="1200" dirty="0">
                        <a:latin typeface="Nationale Light" panose="02000305040000020003" pitchFamily="50" charset="0"/>
                        <a:ea typeface="Nationale Light" charset="77"/>
                        <a:cs typeface="Nationale Light" charset="77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€ 20,94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537560"/>
                  </a:ext>
                </a:extLst>
              </a:tr>
              <a:tr h="6290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tabLst>
                          <a:tab pos="3051175" algn="l"/>
                          <a:tab pos="4864100" algn="r"/>
                        </a:tabLst>
                        <a:defRPr lang="en-US"/>
                      </a:pPr>
                      <a:r>
                        <a:rPr lang="da-DK" sz="1200" b="1" cap="none" dirty="0"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MEETING ROOM LUNCH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Vegetarian</a:t>
                      </a:r>
                      <a:endParaRPr lang="da-DK" sz="1400" dirty="0"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4864100" algn="r"/>
                        </a:tabLst>
                        <a:defRPr lang="en-US"/>
                      </a:pPr>
                      <a:r>
                        <a:rPr lang="en-US" sz="1200" dirty="0"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Our chefs will create a lunch of the day, served in the meeting room.</a:t>
                      </a:r>
                      <a:endParaRPr lang="da-DK" sz="1200" kern="1200" dirty="0">
                        <a:solidFill>
                          <a:schemeClr val="dk1"/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€ 28,51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101501"/>
                  </a:ext>
                </a:extLst>
              </a:tr>
              <a:tr h="759244">
                <a:tc>
                  <a:txBody>
                    <a:bodyPr/>
                    <a:lstStyle/>
                    <a:p>
                      <a:r>
                        <a:rPr lang="da-DK" sz="12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CHEF CHOICE CANAPÉS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Vegetarian</a:t>
                      </a:r>
                      <a:endParaRPr lang="da-DK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4864100" algn="r"/>
                        </a:tabLst>
                        <a:defRPr lang="en-US"/>
                      </a:pP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selection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of 4 small and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delicious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specialties from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seasonal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2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produce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da-DK" sz="1200" b="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(min 25 </a:t>
                      </a:r>
                      <a:r>
                        <a:rPr lang="da-DK" sz="1200" b="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pax</a:t>
                      </a:r>
                      <a:r>
                        <a:rPr lang="da-DK" sz="1200" b="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) </a:t>
                      </a:r>
                      <a:endParaRPr lang="da-DK" sz="1200" kern="1200" dirty="0">
                        <a:solidFill>
                          <a:schemeClr val="dk1"/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€ 15,27</a:t>
                      </a:r>
                    </a:p>
                    <a:p>
                      <a:pPr algn="ctr"/>
                      <a:endParaRPr lang="da-DK" sz="1400" dirty="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516123"/>
                  </a:ext>
                </a:extLst>
              </a:tr>
            </a:tbl>
          </a:graphicData>
        </a:graphic>
      </p:graphicFrame>
      <p:pic>
        <p:nvPicPr>
          <p:cNvPr id="10" name="Image 2">
            <a:extLst>
              <a:ext uri="{FF2B5EF4-FFF2-40B4-BE49-F238E27FC236}">
                <a16:creationId xmlns:a16="http://schemas.microsoft.com/office/drawing/2014/main" id="{D1A7DCEB-838B-0CB3-DE9A-499F96AE62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5778000"/>
            <a:ext cx="1235885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189BA170-6A0C-7F48-64CE-8422F99040F4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37085" y="1250527"/>
            <a:ext cx="1152196" cy="82377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DC5E4AEB-CE4D-355A-0497-B605A71261E8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8156720" y="3720403"/>
            <a:ext cx="1152196" cy="70237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090FD4C0-6CF4-BBC0-9D8E-39C401C3A9C3}"/>
              </a:ext>
            </a:extLst>
          </p:cNvPr>
          <p:cNvSpPr>
            <a:spLocks noGrp="1"/>
          </p:cNvSpPr>
          <p:nvPr>
            <p:ph type="body" sz="half" idx="39" hasCustomPrompt="1"/>
          </p:nvPr>
        </p:nvSpPr>
        <p:spPr>
          <a:xfrm>
            <a:off x="8137085" y="6028647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45007AAB-DF05-1B4F-C83F-43728FB65E83}"/>
              </a:ext>
            </a:extLst>
          </p:cNvPr>
          <p:cNvSpPr>
            <a:spLocks noGrp="1"/>
          </p:cNvSpPr>
          <p:nvPr>
            <p:ph type="body" sz="half" idx="52" hasCustomPrompt="1"/>
          </p:nvPr>
        </p:nvSpPr>
        <p:spPr>
          <a:xfrm>
            <a:off x="9362941" y="6028647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58724AF-8F63-6235-0CAE-42DB547CD68A}"/>
              </a:ext>
            </a:extLst>
          </p:cNvPr>
          <p:cNvSpPr>
            <a:spLocks noGrp="1"/>
          </p:cNvSpPr>
          <p:nvPr>
            <p:ph type="body" sz="half" idx="53" hasCustomPrompt="1"/>
          </p:nvPr>
        </p:nvSpPr>
        <p:spPr>
          <a:xfrm>
            <a:off x="10588797" y="6022820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F04A1B65-543A-ADF4-D7DC-3CB0339A3B38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9357463" y="3720403"/>
            <a:ext cx="1152196" cy="70237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6AF1E132-8B52-0C13-318D-988B434E0574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10588797" y="3720403"/>
            <a:ext cx="1152196" cy="70237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0E9B0D5E-2118-5705-1EAD-81BB3E270566}"/>
              </a:ext>
            </a:extLst>
          </p:cNvPr>
          <p:cNvSpPr>
            <a:spLocks noGrp="1"/>
          </p:cNvSpPr>
          <p:nvPr>
            <p:ph type="body" sz="half" idx="56" hasCustomPrompt="1"/>
          </p:nvPr>
        </p:nvSpPr>
        <p:spPr>
          <a:xfrm>
            <a:off x="8148174" y="2320673"/>
            <a:ext cx="1152196" cy="568158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78510C2E-A25C-ADF1-4FA0-FAD79FB281D8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9357463" y="3073404"/>
            <a:ext cx="1152196" cy="56244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A396F937-F0B2-971E-A963-E322350B196E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10588797" y="3073404"/>
            <a:ext cx="1152196" cy="56244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49650A85-3361-574B-2C54-413FC95541FE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8152749" y="5377176"/>
            <a:ext cx="1152196" cy="517597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6A60466D-3887-91DC-C0E9-DBF83F1F45E6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9378605" y="5377176"/>
            <a:ext cx="1152196" cy="517597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5B9FCB9C-B3D1-0812-E4C1-1EAD9F87608C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10604461" y="5371349"/>
            <a:ext cx="1152196" cy="517597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EFBB36B6-222C-F3BE-B494-BBC3399BA986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8152752" y="4616597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7D24E661-7029-8E94-5DB3-02BA754F9518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9378608" y="4616597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D3337A2-60A5-31D8-066F-1C9B615BE768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10604464" y="4610770"/>
            <a:ext cx="1152196" cy="6120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F850644-285F-75CA-8937-C78D3DCFDE7A}"/>
              </a:ext>
            </a:extLst>
          </p:cNvPr>
          <p:cNvSpPr>
            <a:spLocks noGrp="1"/>
          </p:cNvSpPr>
          <p:nvPr>
            <p:ph type="body" sz="half" idx="65" hasCustomPrompt="1"/>
          </p:nvPr>
        </p:nvSpPr>
        <p:spPr>
          <a:xfrm>
            <a:off x="9357463" y="1257185"/>
            <a:ext cx="1152196" cy="82377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18402578-9146-FAC1-AA99-03E5379637D7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10588797" y="1252395"/>
            <a:ext cx="1152196" cy="82377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99EF210A-63ED-6020-B6BB-03F5285EAE7D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9357463" y="2320200"/>
            <a:ext cx="1152196" cy="568158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595EC0D3-4827-0C99-8C8F-DF0C3D565E7F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10604461" y="2320673"/>
            <a:ext cx="1152196" cy="568158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A92959B7-59B0-9B06-3E20-D44C7023863C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8157152" y="3073404"/>
            <a:ext cx="1152196" cy="56244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347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 12">
            <a:extLst>
              <a:ext uri="{FF2B5EF4-FFF2-40B4-BE49-F238E27FC236}">
                <a16:creationId xmlns:a16="http://schemas.microsoft.com/office/drawing/2014/main" id="{F0D41F0D-2260-DFA5-49D5-5078CFFF5D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32958425"/>
              </p:ext>
            </p:extLst>
          </p:nvPr>
        </p:nvGraphicFramePr>
        <p:xfrm>
          <a:off x="3219406" y="187144"/>
          <a:ext cx="8496158" cy="6341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2752">
                  <a:extLst>
                    <a:ext uri="{9D8B030D-6E8A-4147-A177-3AD203B41FA5}">
                      <a16:colId xmlns:a16="http://schemas.microsoft.com/office/drawing/2014/main" val="3314432556"/>
                    </a:ext>
                  </a:extLst>
                </a:gridCol>
                <a:gridCol w="1450034">
                  <a:extLst>
                    <a:ext uri="{9D8B030D-6E8A-4147-A177-3AD203B41FA5}">
                      <a16:colId xmlns:a16="http://schemas.microsoft.com/office/drawing/2014/main" val="2964643428"/>
                    </a:ext>
                  </a:extLst>
                </a:gridCol>
                <a:gridCol w="963980">
                  <a:extLst>
                    <a:ext uri="{9D8B030D-6E8A-4147-A177-3AD203B41FA5}">
                      <a16:colId xmlns:a16="http://schemas.microsoft.com/office/drawing/2014/main" val="3791111803"/>
                    </a:ext>
                  </a:extLst>
                </a:gridCol>
                <a:gridCol w="844195">
                  <a:extLst>
                    <a:ext uri="{9D8B030D-6E8A-4147-A177-3AD203B41FA5}">
                      <a16:colId xmlns:a16="http://schemas.microsoft.com/office/drawing/2014/main" val="1705531610"/>
                    </a:ext>
                  </a:extLst>
                </a:gridCol>
                <a:gridCol w="1075197">
                  <a:extLst>
                    <a:ext uri="{9D8B030D-6E8A-4147-A177-3AD203B41FA5}">
                      <a16:colId xmlns:a16="http://schemas.microsoft.com/office/drawing/2014/main" val="1573774723"/>
                    </a:ext>
                  </a:extLst>
                </a:gridCol>
              </a:tblGrid>
              <a:tr h="632891">
                <a:tc gridSpan="5">
                  <a:txBody>
                    <a:bodyPr/>
                    <a:lstStyle/>
                    <a:p>
                      <a:pPr algn="ctr"/>
                      <a:r>
                        <a:rPr lang="da-DK" sz="2400" b="1" i="0" cap="all" baseline="0">
                          <a:latin typeface="Nationale ExtraBold" panose="02000505040000020003" pitchFamily="2" charset="77"/>
                        </a:rPr>
                        <a:t>snack OPTIONS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0" i="0" cap="all" baseline="0">
                        <a:latin typeface="Nationale Medium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59835"/>
                  </a:ext>
                </a:extLst>
              </a:tr>
              <a:tr h="764544">
                <a:tc>
                  <a:txBody>
                    <a:bodyPr/>
                    <a:lstStyle/>
                    <a:p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Content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b="1" i="0" cap="all" baseline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Price</a:t>
                      </a:r>
                    </a:p>
                    <a:p>
                      <a:endParaRPr lang="da-DK" sz="1200" b="1" i="0" cap="all" baseline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NO.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DATE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Time</a:t>
                      </a:r>
                    </a:p>
                    <a:p>
                      <a:pPr algn="ctr"/>
                      <a:r>
                        <a:rPr lang="da-DK" sz="800" b="0" i="0" cap="all" baseline="0">
                          <a:solidFill>
                            <a:schemeClr val="bg1"/>
                          </a:solidFill>
                          <a:latin typeface="Nationale Medium" panose="02000505040000020003" pitchFamily="2" charset="77"/>
                        </a:rPr>
                        <a:t>Start / End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13633"/>
                  </a:ext>
                </a:extLst>
              </a:tr>
              <a:tr h="436882">
                <a:tc>
                  <a:txBody>
                    <a:bodyPr/>
                    <a:lstStyle/>
                    <a:p>
                      <a:pPr algn="l"/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DANISH PASTRIES 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</a:rPr>
                        <a:t>(</a:t>
                      </a:r>
                      <a:r>
                        <a:rPr lang="da-DK" sz="1200" b="0" dirty="0" err="1">
                          <a:latin typeface="Nationale Light" panose="02000305040000020003" pitchFamily="50" charset="0"/>
                        </a:rPr>
                        <a:t>price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</a:rPr>
                        <a:t> per item)</a:t>
                      </a:r>
                      <a:endParaRPr lang="da-DK" sz="800" b="0" dirty="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€ 4,18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982527"/>
                  </a:ext>
                </a:extLst>
              </a:tr>
              <a:tr h="436882">
                <a:tc>
                  <a:txBody>
                    <a:bodyPr/>
                    <a:lstStyle/>
                    <a:p>
                      <a:pPr fontAlgn="base"/>
                      <a:r>
                        <a:rPr lang="da-DK" sz="12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FRESH BAKED CROISSANT</a:t>
                      </a:r>
                      <a:r>
                        <a:rPr lang="da-DK" sz="12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</a:rPr>
                        <a:t>(</a:t>
                      </a:r>
                      <a:r>
                        <a:rPr lang="da-DK" sz="1200" b="0" dirty="0" err="1">
                          <a:latin typeface="Nationale Light" panose="02000305040000020003" pitchFamily="50" charset="0"/>
                        </a:rPr>
                        <a:t>price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</a:rPr>
                        <a:t> per item)</a:t>
                      </a:r>
                      <a:endParaRPr lang="da-DK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€ 4,33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344461"/>
                  </a:ext>
                </a:extLst>
              </a:tr>
              <a:tr h="436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CAKE OF THE DAY 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</a:rPr>
                        <a:t>(</a:t>
                      </a:r>
                      <a:r>
                        <a:rPr lang="da-DK" sz="1200" b="0" dirty="0" err="1">
                          <a:latin typeface="Nationale Light" panose="02000305040000020003" pitchFamily="50" charset="0"/>
                        </a:rPr>
                        <a:t>price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</a:rPr>
                        <a:t> per item)</a:t>
                      </a:r>
                      <a:endParaRPr lang="da-DK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€ 4,33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39510"/>
                  </a:ext>
                </a:extLst>
              </a:tr>
              <a:tr h="764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4864100" algn="r"/>
                        </a:tabLst>
                        <a:defRPr lang="en-US"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SALTY SNACKS - 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per person</a:t>
                      </a:r>
                      <a:endParaRPr lang="da-DK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4864100" algn="r"/>
                        </a:tabLst>
                        <a:defRPr lang="en-US"/>
                      </a:pPr>
                      <a:r>
                        <a:rPr lang="da-DK" sz="120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(Nuts and chips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etc</a:t>
                      </a:r>
                      <a:r>
                        <a:rPr lang="da-DK" sz="120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) </a:t>
                      </a:r>
                      <a:endParaRPr lang="da-DK" sz="1200" b="0" kern="1200" dirty="0">
                        <a:solidFill>
                          <a:schemeClr val="dk1"/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€ 4,60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91942"/>
                  </a:ext>
                </a:extLst>
              </a:tr>
              <a:tr h="573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cap="all" baseline="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FRUIT BASKET </a:t>
                      </a:r>
                      <a:r>
                        <a:rPr lang="da-DK" sz="1200" cap="none" baseline="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(15 </a:t>
                      </a:r>
                      <a:r>
                        <a:rPr lang="da-DK" sz="1200" cap="none" baseline="0" dirty="0" err="1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pcs</a:t>
                      </a:r>
                      <a:r>
                        <a:rPr lang="da-DK" sz="1200" cap="none" baseline="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 </a:t>
                      </a:r>
                      <a:r>
                        <a:rPr lang="da-DK" sz="1200" cap="none" baseline="0" dirty="0" err="1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fruit</a:t>
                      </a:r>
                      <a:r>
                        <a:rPr lang="da-DK" sz="1200" cap="none" baseline="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)</a:t>
                      </a:r>
                      <a:endParaRPr lang="da-DK" sz="1200" dirty="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€ 11,89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92843"/>
                  </a:ext>
                </a:extLst>
              </a:tr>
              <a:tr h="573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AMERICAN STYLE COOKIE – (</a:t>
                      </a:r>
                      <a:r>
                        <a:rPr lang="da-DK" sz="1200" b="1" dirty="0" err="1">
                          <a:latin typeface="Nationale Light" panose="02000305040000020003" pitchFamily="50" charset="0"/>
                        </a:rPr>
                        <a:t>price</a:t>
                      </a: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 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</a:rPr>
                        <a:t>per item)</a:t>
                      </a:r>
                      <a:endParaRPr lang="da-DK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 3,92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08615"/>
                  </a:ext>
                </a:extLst>
              </a:tr>
              <a:tr h="573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BAG OF CANDY 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- 80g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apx</a:t>
                      </a:r>
                      <a:endParaRPr lang="da-DK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€ 4,18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376603"/>
                  </a:ext>
                </a:extLst>
              </a:tr>
              <a:tr h="573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VEGETABLE SNACKS WITH DIP - 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</a:rPr>
                        <a:t>per person</a:t>
                      </a:r>
                      <a:endParaRPr lang="da-DK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€ 4,06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961602"/>
                  </a:ext>
                </a:extLst>
              </a:tr>
              <a:tr h="573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DRIED FRUIT AND NUTS - 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</a:rPr>
                        <a:t>per person</a:t>
                      </a:r>
                      <a:endParaRPr lang="da-DK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€ 4,60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886540"/>
                  </a:ext>
                </a:extLst>
              </a:tr>
            </a:tbl>
          </a:graphicData>
        </a:graphic>
      </p:graphicFrame>
      <p:pic>
        <p:nvPicPr>
          <p:cNvPr id="11" name="Image 2">
            <a:extLst>
              <a:ext uri="{FF2B5EF4-FFF2-40B4-BE49-F238E27FC236}">
                <a16:creationId xmlns:a16="http://schemas.microsoft.com/office/drawing/2014/main" id="{BFD3155D-E905-FCE1-438B-9DBDFFCE41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" y="2783"/>
            <a:ext cx="2699165" cy="687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2">
            <a:extLst>
              <a:ext uri="{FF2B5EF4-FFF2-40B4-BE49-F238E27FC236}">
                <a16:creationId xmlns:a16="http://schemas.microsoft.com/office/drawing/2014/main" id="{D1A7DCEB-838B-0CB3-DE9A-499F96AE62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5778000"/>
            <a:ext cx="123588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39BDE59-6CC3-AEDA-3C74-F0563C4333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2699165" cy="6875233"/>
          </a:xfrm>
          <a:prstGeom prst="rect">
            <a:avLst/>
          </a:prstGeom>
        </p:spPr>
      </p:pic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FBCA531C-30E1-EA84-B3C6-304D8E0DA53E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940120" y="2506239"/>
            <a:ext cx="770028" cy="35512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D1F2A55C-F285-D879-24B9-B0F99607FEF1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8861880" y="4850353"/>
            <a:ext cx="882936" cy="491461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556BA119-F689-0F57-5B15-D4466C186244}"/>
              </a:ext>
            </a:extLst>
          </p:cNvPr>
          <p:cNvSpPr>
            <a:spLocks noGrp="1"/>
          </p:cNvSpPr>
          <p:nvPr>
            <p:ph type="body" sz="half" idx="50" hasCustomPrompt="1"/>
          </p:nvPr>
        </p:nvSpPr>
        <p:spPr>
          <a:xfrm>
            <a:off x="8873760" y="2947644"/>
            <a:ext cx="871056" cy="67786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4B2EDDB0-7904-992A-53D3-6E3AF7D72A97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8861880" y="5421710"/>
            <a:ext cx="882936" cy="5002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3A49F2DE-A04B-51A1-CC38-F8A7B918426E}"/>
              </a:ext>
            </a:extLst>
          </p:cNvPr>
          <p:cNvSpPr>
            <a:spLocks noGrp="1"/>
          </p:cNvSpPr>
          <p:nvPr>
            <p:ph type="body" sz="half" idx="55" hasCustomPrompt="1"/>
          </p:nvPr>
        </p:nvSpPr>
        <p:spPr>
          <a:xfrm>
            <a:off x="8861880" y="5988953"/>
            <a:ext cx="915249" cy="5002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9B11670C-74C0-F162-B2E0-638813DD9D4B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8873760" y="4273071"/>
            <a:ext cx="871056" cy="5002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799FBEA0-D74F-86B6-8C2C-D6971FF5F6BA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8873760" y="3695643"/>
            <a:ext cx="871056" cy="5002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3130C1DA-4337-FF6B-8ADC-3457C461A52F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9820147" y="1619250"/>
            <a:ext cx="770028" cy="363335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F963548E-B19D-D368-5D02-8709303C86DF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8940120" y="1625356"/>
            <a:ext cx="770028" cy="3574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BA81CECC-3AE1-F448-E298-270A1917C116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10781258" y="1619250"/>
            <a:ext cx="770028" cy="363335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DF1A4A28-F52A-2FA8-AF57-A3A7584873C2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8940120" y="2053406"/>
            <a:ext cx="770028" cy="37048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28CDBCE5-306B-721A-C4A8-92A3EA34DF23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9820146" y="2053406"/>
            <a:ext cx="770028" cy="37048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C85AEB4-54EF-3453-B827-762E09654D38}"/>
              </a:ext>
            </a:extLst>
          </p:cNvPr>
          <p:cNvSpPr>
            <a:spLocks noGrp="1"/>
          </p:cNvSpPr>
          <p:nvPr>
            <p:ph type="body" sz="half" idx="65" hasCustomPrompt="1"/>
          </p:nvPr>
        </p:nvSpPr>
        <p:spPr>
          <a:xfrm>
            <a:off x="10781258" y="2053406"/>
            <a:ext cx="770028" cy="37048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6BCC4B8C-1EC0-F0D3-BA49-EA307857D397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9820146" y="2501193"/>
            <a:ext cx="770028" cy="35512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6" name="Pladsholder til tekst 3">
            <a:extLst>
              <a:ext uri="{FF2B5EF4-FFF2-40B4-BE49-F238E27FC236}">
                <a16:creationId xmlns:a16="http://schemas.microsoft.com/office/drawing/2014/main" id="{04956860-C88C-30E2-62F1-49ED16F8BCBB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10781258" y="2502804"/>
            <a:ext cx="770028" cy="35512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6DE6C226-AED8-14EE-FEEC-D38EFA49E78D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9791589" y="2931515"/>
            <a:ext cx="827141" cy="67786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85210261-5EBB-6848-9E03-1B49BDBACD4E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10739019" y="2938186"/>
            <a:ext cx="871056" cy="67786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7C8C4542-D90D-C38C-A846-175EBBDE7F10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9802738" y="3695643"/>
            <a:ext cx="815992" cy="5002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551285D2-0C3A-6457-0942-021AE540FAFC}"/>
              </a:ext>
            </a:extLst>
          </p:cNvPr>
          <p:cNvSpPr>
            <a:spLocks noGrp="1"/>
          </p:cNvSpPr>
          <p:nvPr>
            <p:ph type="body" sz="half" idx="71" hasCustomPrompt="1"/>
          </p:nvPr>
        </p:nvSpPr>
        <p:spPr>
          <a:xfrm>
            <a:off x="10730744" y="3694961"/>
            <a:ext cx="871056" cy="5002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90736F99-0254-A212-7810-812019CCE827}"/>
              </a:ext>
            </a:extLst>
          </p:cNvPr>
          <p:cNvSpPr>
            <a:spLocks noGrp="1"/>
          </p:cNvSpPr>
          <p:nvPr>
            <p:ph type="body" sz="half" idx="72" hasCustomPrompt="1"/>
          </p:nvPr>
        </p:nvSpPr>
        <p:spPr>
          <a:xfrm>
            <a:off x="10730744" y="4273071"/>
            <a:ext cx="871056" cy="5002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DE9E7B06-5000-9601-647B-7C58058803E5}"/>
              </a:ext>
            </a:extLst>
          </p:cNvPr>
          <p:cNvSpPr>
            <a:spLocks noGrp="1"/>
          </p:cNvSpPr>
          <p:nvPr>
            <p:ph type="body" sz="half" idx="73" hasCustomPrompt="1"/>
          </p:nvPr>
        </p:nvSpPr>
        <p:spPr>
          <a:xfrm>
            <a:off x="9820145" y="4273071"/>
            <a:ext cx="778303" cy="5002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0D96A0BF-A46B-5596-772B-1F29E3FC45F0}"/>
              </a:ext>
            </a:extLst>
          </p:cNvPr>
          <p:cNvSpPr>
            <a:spLocks noGrp="1"/>
          </p:cNvSpPr>
          <p:nvPr>
            <p:ph type="body" sz="half" idx="74" hasCustomPrompt="1"/>
          </p:nvPr>
        </p:nvSpPr>
        <p:spPr>
          <a:xfrm>
            <a:off x="10724804" y="4850353"/>
            <a:ext cx="882936" cy="491461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2296CBE9-F167-5CFF-4819-DACE5D223EDE}"/>
              </a:ext>
            </a:extLst>
          </p:cNvPr>
          <p:cNvSpPr>
            <a:spLocks noGrp="1"/>
          </p:cNvSpPr>
          <p:nvPr>
            <p:ph type="body" sz="half" idx="75" hasCustomPrompt="1"/>
          </p:nvPr>
        </p:nvSpPr>
        <p:spPr>
          <a:xfrm>
            <a:off x="9826004" y="4850353"/>
            <a:ext cx="790976" cy="491461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A9C66303-2E48-233C-9532-4A9717FC09F8}"/>
              </a:ext>
            </a:extLst>
          </p:cNvPr>
          <p:cNvSpPr>
            <a:spLocks noGrp="1"/>
          </p:cNvSpPr>
          <p:nvPr>
            <p:ph type="body" sz="half" idx="76" hasCustomPrompt="1"/>
          </p:nvPr>
        </p:nvSpPr>
        <p:spPr>
          <a:xfrm>
            <a:off x="10724804" y="5421710"/>
            <a:ext cx="882936" cy="5002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2" name="Pladsholder til tekst 3">
            <a:extLst>
              <a:ext uri="{FF2B5EF4-FFF2-40B4-BE49-F238E27FC236}">
                <a16:creationId xmlns:a16="http://schemas.microsoft.com/office/drawing/2014/main" id="{47EE354D-2D8C-0DBA-9F49-277815AA6B74}"/>
              </a:ext>
            </a:extLst>
          </p:cNvPr>
          <p:cNvSpPr>
            <a:spLocks noGrp="1"/>
          </p:cNvSpPr>
          <p:nvPr>
            <p:ph type="body" sz="half" idx="77" hasCustomPrompt="1"/>
          </p:nvPr>
        </p:nvSpPr>
        <p:spPr>
          <a:xfrm>
            <a:off x="9820146" y="5421710"/>
            <a:ext cx="798584" cy="5002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E34377D5-AF95-3DEB-A4B8-9FB6117229D3}"/>
              </a:ext>
            </a:extLst>
          </p:cNvPr>
          <p:cNvSpPr>
            <a:spLocks noGrp="1"/>
          </p:cNvSpPr>
          <p:nvPr>
            <p:ph type="body" sz="half" idx="78" hasCustomPrompt="1"/>
          </p:nvPr>
        </p:nvSpPr>
        <p:spPr>
          <a:xfrm>
            <a:off x="10716923" y="5988953"/>
            <a:ext cx="890818" cy="5002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1E235735-1482-85EE-9C48-45C47A6B4742}"/>
              </a:ext>
            </a:extLst>
          </p:cNvPr>
          <p:cNvSpPr>
            <a:spLocks noGrp="1"/>
          </p:cNvSpPr>
          <p:nvPr>
            <p:ph type="body" sz="half" idx="79" hasCustomPrompt="1"/>
          </p:nvPr>
        </p:nvSpPr>
        <p:spPr>
          <a:xfrm>
            <a:off x="9826005" y="5988953"/>
            <a:ext cx="790975" cy="5002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5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O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 12">
            <a:extLst>
              <a:ext uri="{FF2B5EF4-FFF2-40B4-BE49-F238E27FC236}">
                <a16:creationId xmlns:a16="http://schemas.microsoft.com/office/drawing/2014/main" id="{F0D41F0D-2260-DFA5-49D5-5078CFFF5D2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19914045"/>
              </p:ext>
            </p:extLst>
          </p:nvPr>
        </p:nvGraphicFramePr>
        <p:xfrm>
          <a:off x="3160000" y="678214"/>
          <a:ext cx="8496158" cy="5538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2752">
                  <a:extLst>
                    <a:ext uri="{9D8B030D-6E8A-4147-A177-3AD203B41FA5}">
                      <a16:colId xmlns:a16="http://schemas.microsoft.com/office/drawing/2014/main" val="3314432556"/>
                    </a:ext>
                  </a:extLst>
                </a:gridCol>
                <a:gridCol w="1450034">
                  <a:extLst>
                    <a:ext uri="{9D8B030D-6E8A-4147-A177-3AD203B41FA5}">
                      <a16:colId xmlns:a16="http://schemas.microsoft.com/office/drawing/2014/main" val="2964643428"/>
                    </a:ext>
                  </a:extLst>
                </a:gridCol>
                <a:gridCol w="963980">
                  <a:extLst>
                    <a:ext uri="{9D8B030D-6E8A-4147-A177-3AD203B41FA5}">
                      <a16:colId xmlns:a16="http://schemas.microsoft.com/office/drawing/2014/main" val="3791111803"/>
                    </a:ext>
                  </a:extLst>
                </a:gridCol>
                <a:gridCol w="971529">
                  <a:extLst>
                    <a:ext uri="{9D8B030D-6E8A-4147-A177-3AD203B41FA5}">
                      <a16:colId xmlns:a16="http://schemas.microsoft.com/office/drawing/2014/main" val="1705531610"/>
                    </a:ext>
                  </a:extLst>
                </a:gridCol>
                <a:gridCol w="947863">
                  <a:extLst>
                    <a:ext uri="{9D8B030D-6E8A-4147-A177-3AD203B41FA5}">
                      <a16:colId xmlns:a16="http://schemas.microsoft.com/office/drawing/2014/main" val="1573774723"/>
                    </a:ext>
                  </a:extLst>
                </a:gridCol>
              </a:tblGrid>
              <a:tr h="635539">
                <a:tc gridSpan="5">
                  <a:txBody>
                    <a:bodyPr/>
                    <a:lstStyle/>
                    <a:p>
                      <a:pPr algn="ctr"/>
                      <a:r>
                        <a:rPr lang="da-DK" sz="2400" b="1" i="0" cap="all" baseline="0">
                          <a:latin typeface="Nationale ExtraBold" panose="02000505040000020003" pitchFamily="2" charset="77"/>
                        </a:rPr>
                        <a:t>beverage OPTIONS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200" b="1" i="0" cap="all" baseline="0"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800" b="0" i="0" cap="all" baseline="0">
                        <a:latin typeface="Nationale Medium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59835"/>
                  </a:ext>
                </a:extLst>
              </a:tr>
              <a:tr h="767742">
                <a:tc>
                  <a:txBody>
                    <a:bodyPr/>
                    <a:lstStyle/>
                    <a:p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Content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b="1" i="0" cap="all" baseline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Price</a:t>
                      </a:r>
                    </a:p>
                    <a:p>
                      <a:endParaRPr lang="da-DK" sz="1200" b="1" i="0" cap="all" baseline="0">
                        <a:solidFill>
                          <a:schemeClr val="bg1"/>
                        </a:solidFill>
                        <a:latin typeface="Nationale ExtraBold" panose="02000505040000020003" pitchFamily="2" charset="77"/>
                      </a:endParaRP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NO.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DATE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i="0" cap="all" baseline="0">
                          <a:solidFill>
                            <a:schemeClr val="bg1"/>
                          </a:solidFill>
                          <a:latin typeface="Nationale ExtraBold" panose="02000505040000020003" pitchFamily="2" charset="77"/>
                        </a:rPr>
                        <a:t>Time</a:t>
                      </a:r>
                    </a:p>
                    <a:p>
                      <a:pPr algn="ctr"/>
                      <a:r>
                        <a:rPr lang="da-DK" sz="800" b="0" i="0" cap="all" baseline="0">
                          <a:solidFill>
                            <a:schemeClr val="bg1"/>
                          </a:solidFill>
                          <a:latin typeface="Nationale Medium" panose="02000505040000020003" pitchFamily="2" charset="77"/>
                        </a:rPr>
                        <a:t>Start / End</a:t>
                      </a:r>
                    </a:p>
                  </a:txBody>
                  <a:tcPr anchor="ctr">
                    <a:solidFill>
                      <a:srgbClr val="2E36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13633"/>
                  </a:ext>
                </a:extLst>
              </a:tr>
              <a:tr h="767742">
                <a:tc>
                  <a:txBody>
                    <a:bodyPr/>
                    <a:lstStyle/>
                    <a:p>
                      <a:pPr algn="l"/>
                      <a:r>
                        <a:rPr lang="da-DK" sz="12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FREE BAR </a:t>
                      </a:r>
                      <a:r>
                        <a:rPr lang="da-DK" sz="1200" b="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(per person, per hour)</a:t>
                      </a:r>
                      <a:endParaRPr lang="da-DK" sz="800" b="1" kern="1200" dirty="0">
                        <a:solidFill>
                          <a:schemeClr val="dk1"/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Soft drinks,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beer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, house 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wine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 (red/</a:t>
                      </a:r>
                      <a:r>
                        <a:rPr lang="da-DK" sz="140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white</a:t>
                      </a:r>
                      <a:r>
                        <a:rPr lang="da-DK" sz="140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€ 14,33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982527"/>
                  </a:ext>
                </a:extLst>
              </a:tr>
              <a:tr h="457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BREWED COFFEE &amp; TEA – </a:t>
                      </a:r>
                      <a:r>
                        <a:rPr lang="da-DK" sz="1200" b="0" dirty="0">
                          <a:latin typeface="Nationale Light" panose="02000305040000020003" pitchFamily="50" charset="0"/>
                        </a:rPr>
                        <a:t>8 hours 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(per person)</a:t>
                      </a:r>
                      <a:endParaRPr lang="da-DK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Inc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milk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and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sugar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. Will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be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replenished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2 times a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day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according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to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your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schedule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. 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€ 13,10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75695"/>
                  </a:ext>
                </a:extLst>
              </a:tr>
              <a:tr h="6069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BREWED COFFEE &amp; TEA 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(30min) (per person)</a:t>
                      </a:r>
                      <a:endParaRPr lang="da-DK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Inc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milk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 and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sugar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.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€ 5,00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39510"/>
                  </a:ext>
                </a:extLst>
              </a:tr>
              <a:tr h="877419">
                <a:tc>
                  <a:txBody>
                    <a:bodyPr/>
                    <a:lstStyle/>
                    <a:p>
                      <a:pPr marL="0" marR="0" lvl="0" indent="0" algn="l" defTabSz="9191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SOFT DRINKS </a:t>
                      </a:r>
                      <a:r>
                        <a:rPr lang="da-DK" sz="1200" b="0" kern="1200" dirty="0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- on </a:t>
                      </a:r>
                      <a:r>
                        <a:rPr lang="da-DK" sz="1200" b="0" kern="1200" dirty="0" err="1">
                          <a:solidFill>
                            <a:schemeClr val="dk1"/>
                          </a:solidFill>
                          <a:effectLst/>
                          <a:latin typeface="Nationale Light" panose="02000305040000020003" pitchFamily="50" charset="0"/>
                          <a:ea typeface="+mn-ea"/>
                          <a:cs typeface="+mn-cs"/>
                        </a:rPr>
                        <a:t>consumption</a:t>
                      </a:r>
                      <a:endParaRPr lang="da-DK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Coke, Zero, Fanta, Sprite, Still &amp; Sparkling Water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€ 4,46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91942"/>
                  </a:ext>
                </a:extLst>
              </a:tr>
              <a:tr h="621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cap="all" baseline="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Carlsberg</a:t>
                      </a:r>
                      <a:r>
                        <a:rPr lang="da-DK" sz="1200" cap="all" baseline="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 - 33CL	</a:t>
                      </a:r>
                      <a:endParaRPr lang="da-DK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Price per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bottle</a:t>
                      </a:r>
                      <a:r>
                        <a:rPr lang="da-DK" sz="1200" cap="all" baseline="0" dirty="0">
                          <a:latin typeface="Nationale Light" panose="02000305040000020003" pitchFamily="50" charset="0"/>
                          <a:ea typeface="Nationale Light" charset="77"/>
                          <a:cs typeface="Nationale Light" charset="77"/>
                        </a:rPr>
                        <a:t>	</a:t>
                      </a:r>
                      <a:endParaRPr lang="da-DK" sz="1200" dirty="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€ 5,01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92843"/>
                  </a:ext>
                </a:extLst>
              </a:tr>
              <a:tr h="621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Nationale Light" panose="02000305040000020003" pitchFamily="50" charset="0"/>
                        </a:rPr>
                        <a:t>HOUSE WINE </a:t>
                      </a: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– White &amp; Red</a:t>
                      </a:r>
                      <a:endParaRPr lang="da-DK" sz="800" b="1" i="1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Nationale Light" panose="02000305040000020003" pitchFamily="50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latin typeface="Nationale Light" panose="02000305040000020003" pitchFamily="50" charset="0"/>
                        </a:rPr>
                        <a:t>Price per </a:t>
                      </a:r>
                      <a:r>
                        <a:rPr lang="da-DK" sz="1200" dirty="0" err="1">
                          <a:latin typeface="Nationale Light" panose="02000305040000020003" pitchFamily="50" charset="0"/>
                        </a:rPr>
                        <a:t>bottle</a:t>
                      </a:r>
                      <a:endParaRPr lang="da-DK" sz="1200" dirty="0">
                        <a:latin typeface="Nationale Light" panose="02000305040000020003" pitchFamily="50" charset="0"/>
                      </a:endParaRP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€ 36,75</a:t>
                      </a:r>
                    </a:p>
                    <a:p>
                      <a:pPr algn="ctr"/>
                      <a:r>
                        <a:rPr lang="da-DK" sz="1400" dirty="0">
                          <a:latin typeface="Nationale Light" panose="02000305040000020003" pitchFamily="50" charset="0"/>
                        </a:rPr>
                        <a:t>€ 38,51</a:t>
                      </a:r>
                    </a:p>
                  </a:txBody>
                  <a:tcPr anchor="ctr"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rgbClr val="DFDBC9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rgbClr val="DFD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808615"/>
                  </a:ext>
                </a:extLst>
              </a:tr>
            </a:tbl>
          </a:graphicData>
        </a:graphic>
      </p:graphicFrame>
      <p:pic>
        <p:nvPicPr>
          <p:cNvPr id="10" name="Image 2">
            <a:extLst>
              <a:ext uri="{FF2B5EF4-FFF2-40B4-BE49-F238E27FC236}">
                <a16:creationId xmlns:a16="http://schemas.microsoft.com/office/drawing/2014/main" id="{D1A7DCEB-838B-0CB3-DE9A-499F96AE62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5778000"/>
            <a:ext cx="1235885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FBCA531C-30E1-EA84-B3C6-304D8E0DA53E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810187" y="2118227"/>
            <a:ext cx="897417" cy="666473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3A5696E1-A410-65C9-F310-EE41F091B988}"/>
              </a:ext>
            </a:extLst>
          </p:cNvPr>
          <p:cNvSpPr>
            <a:spLocks noGrp="1"/>
          </p:cNvSpPr>
          <p:nvPr>
            <p:ph type="body" sz="half" idx="51" hasCustomPrompt="1"/>
          </p:nvPr>
        </p:nvSpPr>
        <p:spPr>
          <a:xfrm>
            <a:off x="8810187" y="4189577"/>
            <a:ext cx="897417" cy="7604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4B2EDDB0-7904-992A-53D3-6E3AF7D72A97}"/>
              </a:ext>
            </a:extLst>
          </p:cNvPr>
          <p:cNvSpPr>
            <a:spLocks noGrp="1"/>
          </p:cNvSpPr>
          <p:nvPr>
            <p:ph type="body" sz="half" idx="54" hasCustomPrompt="1"/>
          </p:nvPr>
        </p:nvSpPr>
        <p:spPr>
          <a:xfrm>
            <a:off x="8793399" y="5031654"/>
            <a:ext cx="914205" cy="561559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F172D862-E50D-724B-6042-08F7A5C830E9}"/>
              </a:ext>
            </a:extLst>
          </p:cNvPr>
          <p:cNvSpPr>
            <a:spLocks noGrp="1"/>
          </p:cNvSpPr>
          <p:nvPr>
            <p:ph type="body" sz="half" idx="56" hasCustomPrompt="1"/>
          </p:nvPr>
        </p:nvSpPr>
        <p:spPr>
          <a:xfrm>
            <a:off x="8793399" y="5685077"/>
            <a:ext cx="914205" cy="52011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9B11670C-74C0-F162-B2E0-638813DD9D4B}"/>
              </a:ext>
            </a:extLst>
          </p:cNvPr>
          <p:cNvSpPr>
            <a:spLocks noGrp="1"/>
          </p:cNvSpPr>
          <p:nvPr>
            <p:ph type="body" sz="half" idx="57" hasCustomPrompt="1"/>
          </p:nvPr>
        </p:nvSpPr>
        <p:spPr>
          <a:xfrm>
            <a:off x="8810187" y="2874067"/>
            <a:ext cx="897417" cy="760316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799FBEA0-D74F-86B6-8C2C-D6971FF5F6BA}"/>
              </a:ext>
            </a:extLst>
          </p:cNvPr>
          <p:cNvSpPr>
            <a:spLocks noGrp="1"/>
          </p:cNvSpPr>
          <p:nvPr>
            <p:ph type="body" sz="half" idx="58" hasCustomPrompt="1"/>
          </p:nvPr>
        </p:nvSpPr>
        <p:spPr>
          <a:xfrm>
            <a:off x="8810187" y="3711281"/>
            <a:ext cx="897417" cy="3523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E431E363-EFB4-7AEE-BF40-169E5EBAE79B}"/>
              </a:ext>
            </a:extLst>
          </p:cNvPr>
          <p:cNvSpPr>
            <a:spLocks noGrp="1"/>
          </p:cNvSpPr>
          <p:nvPr>
            <p:ph type="body" sz="half" idx="59" hasCustomPrompt="1"/>
          </p:nvPr>
        </p:nvSpPr>
        <p:spPr>
          <a:xfrm>
            <a:off x="9778719" y="2118227"/>
            <a:ext cx="897417" cy="666473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BA400FD1-B899-DF6D-46D4-9E2C106E7B67}"/>
              </a:ext>
            </a:extLst>
          </p:cNvPr>
          <p:cNvSpPr>
            <a:spLocks noGrp="1"/>
          </p:cNvSpPr>
          <p:nvPr>
            <p:ph type="body" sz="half" idx="60" hasCustomPrompt="1"/>
          </p:nvPr>
        </p:nvSpPr>
        <p:spPr>
          <a:xfrm>
            <a:off x="10722144" y="2118227"/>
            <a:ext cx="897417" cy="666473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C44A58C-8494-542F-FB17-7726809125D5}"/>
              </a:ext>
            </a:extLst>
          </p:cNvPr>
          <p:cNvSpPr>
            <a:spLocks noGrp="1"/>
          </p:cNvSpPr>
          <p:nvPr>
            <p:ph type="body" sz="half" idx="61" hasCustomPrompt="1"/>
          </p:nvPr>
        </p:nvSpPr>
        <p:spPr>
          <a:xfrm>
            <a:off x="9770172" y="2874067"/>
            <a:ext cx="897417" cy="7604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18E85219-658B-3AF7-5E73-EF8167BAD79A}"/>
              </a:ext>
            </a:extLst>
          </p:cNvPr>
          <p:cNvSpPr>
            <a:spLocks noGrp="1"/>
          </p:cNvSpPr>
          <p:nvPr>
            <p:ph type="body" sz="half" idx="62" hasCustomPrompt="1"/>
          </p:nvPr>
        </p:nvSpPr>
        <p:spPr>
          <a:xfrm>
            <a:off x="10722144" y="2874067"/>
            <a:ext cx="897417" cy="768073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85387068-F0A2-992D-FAAB-E0C4FD5D0A94}"/>
              </a:ext>
            </a:extLst>
          </p:cNvPr>
          <p:cNvSpPr>
            <a:spLocks noGrp="1"/>
          </p:cNvSpPr>
          <p:nvPr>
            <p:ph type="body" sz="half" idx="63" hasCustomPrompt="1"/>
          </p:nvPr>
        </p:nvSpPr>
        <p:spPr>
          <a:xfrm>
            <a:off x="9763875" y="3719602"/>
            <a:ext cx="897417" cy="3523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5BCCEA72-20C1-B9D5-BC1C-3027434C987C}"/>
              </a:ext>
            </a:extLst>
          </p:cNvPr>
          <p:cNvSpPr>
            <a:spLocks noGrp="1"/>
          </p:cNvSpPr>
          <p:nvPr>
            <p:ph type="body" sz="half" idx="64" hasCustomPrompt="1"/>
          </p:nvPr>
        </p:nvSpPr>
        <p:spPr>
          <a:xfrm>
            <a:off x="10717563" y="3707762"/>
            <a:ext cx="897417" cy="352342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A6C800D4-14A8-7CE6-6F0E-EC2A913C4012}"/>
              </a:ext>
            </a:extLst>
          </p:cNvPr>
          <p:cNvSpPr>
            <a:spLocks noGrp="1"/>
          </p:cNvSpPr>
          <p:nvPr>
            <p:ph type="body" sz="half" idx="65" hasCustomPrompt="1"/>
          </p:nvPr>
        </p:nvSpPr>
        <p:spPr>
          <a:xfrm>
            <a:off x="9770172" y="4188028"/>
            <a:ext cx="897417" cy="7604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2E2650F1-04D3-B54E-3C4C-5208E5AE3AAA}"/>
              </a:ext>
            </a:extLst>
          </p:cNvPr>
          <p:cNvSpPr>
            <a:spLocks noGrp="1"/>
          </p:cNvSpPr>
          <p:nvPr>
            <p:ph type="body" sz="half" idx="66" hasCustomPrompt="1"/>
          </p:nvPr>
        </p:nvSpPr>
        <p:spPr>
          <a:xfrm>
            <a:off x="10722141" y="4188028"/>
            <a:ext cx="897417" cy="76040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57CB8531-BB30-15BE-C361-74DB07724AE6}"/>
              </a:ext>
            </a:extLst>
          </p:cNvPr>
          <p:cNvSpPr>
            <a:spLocks noGrp="1"/>
          </p:cNvSpPr>
          <p:nvPr>
            <p:ph type="body" sz="half" idx="67" hasCustomPrompt="1"/>
          </p:nvPr>
        </p:nvSpPr>
        <p:spPr>
          <a:xfrm>
            <a:off x="9757770" y="5031654"/>
            <a:ext cx="914205" cy="561559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FA429E9-F0B3-E9B1-6E27-18173B63540B}"/>
              </a:ext>
            </a:extLst>
          </p:cNvPr>
          <p:cNvSpPr>
            <a:spLocks noGrp="1"/>
          </p:cNvSpPr>
          <p:nvPr>
            <p:ph type="body" sz="half" idx="68" hasCustomPrompt="1"/>
          </p:nvPr>
        </p:nvSpPr>
        <p:spPr>
          <a:xfrm>
            <a:off x="10722141" y="5031654"/>
            <a:ext cx="914205" cy="561559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AA8636B6-B043-763C-4199-1AC0F02E3D27}"/>
              </a:ext>
            </a:extLst>
          </p:cNvPr>
          <p:cNvSpPr>
            <a:spLocks noGrp="1"/>
          </p:cNvSpPr>
          <p:nvPr>
            <p:ph type="body" sz="half" idx="69" hasCustomPrompt="1"/>
          </p:nvPr>
        </p:nvSpPr>
        <p:spPr>
          <a:xfrm>
            <a:off x="9757769" y="5685077"/>
            <a:ext cx="914205" cy="52011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sp>
        <p:nvSpPr>
          <p:cNvPr id="26" name="Pladsholder til tekst 3">
            <a:extLst>
              <a:ext uri="{FF2B5EF4-FFF2-40B4-BE49-F238E27FC236}">
                <a16:creationId xmlns:a16="http://schemas.microsoft.com/office/drawing/2014/main" id="{4351F1EA-696B-D017-27B5-B649B999BFB9}"/>
              </a:ext>
            </a:extLst>
          </p:cNvPr>
          <p:cNvSpPr>
            <a:spLocks noGrp="1"/>
          </p:cNvSpPr>
          <p:nvPr>
            <p:ph type="body" sz="half" idx="70" hasCustomPrompt="1"/>
          </p:nvPr>
        </p:nvSpPr>
        <p:spPr>
          <a:xfrm>
            <a:off x="10722140" y="5685077"/>
            <a:ext cx="914205" cy="520110"/>
          </a:xfrm>
        </p:spPr>
        <p:txBody>
          <a:bodyPr lIns="0" tIns="0" rIns="0" bIns="0" numCol="1" spcCol="288000" anchor="ctr">
            <a:noAutofit/>
          </a:bodyPr>
          <a:lstStyle>
            <a:lvl1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chemeClr val="tx1"/>
                </a:solidFill>
                <a:latin typeface="Nationale Light" panose="02000305040000020003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write</a:t>
            </a:r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E00FE57-5E09-D9F3-AC57-9E42B0B2EC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" y="0"/>
            <a:ext cx="267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3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4">
            <a:extLst>
              <a:ext uri="{FF2B5EF4-FFF2-40B4-BE49-F238E27FC236}">
                <a16:creationId xmlns:a16="http://schemas.microsoft.com/office/drawing/2014/main" id="{A96D0361-3C0B-31CD-E22C-8109E1CBE9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>
          <a:xfrm>
            <a:off x="431958" y="5278800"/>
            <a:ext cx="1473565" cy="114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E07033BD-739A-7410-D071-375FAAE38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294" y="1862532"/>
            <a:ext cx="2332726" cy="4907280"/>
          </a:xfrm>
          <a:prstGeom prst="rect">
            <a:avLst/>
          </a:prstGeom>
        </p:spPr>
      </p:pic>
      <p:pic>
        <p:nvPicPr>
          <p:cNvPr id="4" name="Picture 6" descr="A picture containing vegetable, plant, fresh, arranged&#10;&#10;Description automatically generated">
            <a:extLst>
              <a:ext uri="{FF2B5EF4-FFF2-40B4-BE49-F238E27FC236}">
                <a16:creationId xmlns:a16="http://schemas.microsoft.com/office/drawing/2014/main" id="{F608C0F9-4C45-C1D6-54E6-2771980384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9790" y="161551"/>
            <a:ext cx="2642656" cy="160947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3466172-FB89-775F-F71E-AA001E93CD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02857" y="161551"/>
            <a:ext cx="2640174" cy="369694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2548A00-C8AD-81BC-8634-C784D158E0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89969" y="4143221"/>
            <a:ext cx="2006633" cy="2553228"/>
          </a:xfrm>
          <a:prstGeom prst="rect">
            <a:avLst/>
          </a:prstGeom>
        </p:spPr>
      </p:pic>
      <p:pic>
        <p:nvPicPr>
          <p:cNvPr id="7" name="Picture 2" descr="Text&#10;&#10;Description automatically generated">
            <a:extLst>
              <a:ext uri="{FF2B5EF4-FFF2-40B4-BE49-F238E27FC236}">
                <a16:creationId xmlns:a16="http://schemas.microsoft.com/office/drawing/2014/main" id="{12593AE2-19BA-69D1-3994-38C88894E1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04751" y="2759438"/>
            <a:ext cx="3721131" cy="3173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D6EC0E-83C7-E5B4-6895-BA4F038C8BE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90691" y="272646"/>
            <a:ext cx="1942108" cy="20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EC4794F-4A89-DBA5-81F1-BFE2D44D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48EC107-EDA6-CAF4-5752-D56D0F72E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EC95A1-51AD-A847-7D3A-847033567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3A15-C166-2143-8B88-D1A6526424D3}" type="datetimeFigureOut">
              <a:rPr lang="da-DK" smtClean="0"/>
              <a:t>05-12-2025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AB0B9D-0269-25A1-9ECC-2746E7DE6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5ABFD9-D60A-A91F-0DF8-E6CCD13DB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02C9-9A5C-D74E-8C7D-AD9BE93A29D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884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77" r:id="rId4"/>
    <p:sldLayoutId id="2147483679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7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85D7A-425B-7690-A9D2-8EFE3E7F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C1798E-D397-2D0F-9129-BD4918EBE59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9C6D35-9A49-D693-BEC2-42BAFF1CE21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2AB5DC3-9041-89AF-2EEB-104F2411C351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BF23AE82-D856-55EF-F8A9-0998BEA5B8F2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073A6BB2-FF65-AF9B-5ED1-733371D7F1DA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6D04791-9F0C-9244-39F6-B52AD3A027F7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DDA8FE4-1FE0-191E-C168-BA048A0616B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F4EB326-4A37-B421-CEAE-54388E32FD21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60BC6ED-9934-A4AF-D08F-DF111A1BAE0A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30BCA770-D2AC-E6AE-5DDD-DABDD2E7B8B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48DEF9B0-C921-C2EE-8361-46D555C1D5C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B60E36A9-76EB-44CE-28DC-C0424D2F8F18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77A18C62-0F94-E09A-FE42-45F09C8F08F6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DFCA3146-7CA2-6088-6A5E-0143D2475C9B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631D0221-4828-CC54-1A6F-0CF1E11391B4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83EF773B-C299-1A6B-A7A1-AB39F64BEAE3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F72EA7DF-97CF-9C77-C81A-B80439DA8813}"/>
              </a:ext>
            </a:extLst>
          </p:cNvPr>
          <p:cNvSpPr>
            <a:spLocks noGrp="1"/>
          </p:cNvSpPr>
          <p:nvPr>
            <p:ph type="body" sz="half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B89567E7-E617-F4F0-CE5C-4C0D13B78786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C388451-A04B-2673-FCB6-98EDED87954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D6E72A-964D-9121-8AEE-14BA02CBD065}"/>
              </a:ext>
            </a:extLst>
          </p:cNvPr>
          <p:cNvSpPr>
            <a:spLocks noGrp="1"/>
          </p:cNvSpPr>
          <p:nvPr>
            <p:ph type="body" sz="half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2A26E38-1152-0F8C-A59F-4271FFBAB0AB}"/>
              </a:ext>
            </a:extLst>
          </p:cNvPr>
          <p:cNvSpPr>
            <a:spLocks noGrp="1"/>
          </p:cNvSpPr>
          <p:nvPr>
            <p:ph type="body" sz="half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155C036-670F-5F12-4E9B-6E0540B1E6AA}"/>
              </a:ext>
            </a:extLst>
          </p:cNvPr>
          <p:cNvSpPr>
            <a:spLocks noGrp="1"/>
          </p:cNvSpPr>
          <p:nvPr>
            <p:ph type="body" sz="half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E21B4C0-DA54-DBE6-6F7F-E439774D95A4}"/>
              </a:ext>
            </a:extLst>
          </p:cNvPr>
          <p:cNvSpPr>
            <a:spLocks noGrp="1"/>
          </p:cNvSpPr>
          <p:nvPr>
            <p:ph type="body" sz="half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22E07C1-832D-F8A6-3055-F0627E48EFA9}"/>
              </a:ext>
            </a:extLst>
          </p:cNvPr>
          <p:cNvSpPr>
            <a:spLocks noGrp="1"/>
          </p:cNvSpPr>
          <p:nvPr>
            <p:ph type="body" sz="half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35254D4-D080-DAAC-8646-E9338AC1A329}"/>
              </a:ext>
            </a:extLst>
          </p:cNvPr>
          <p:cNvSpPr>
            <a:spLocks noGrp="1"/>
          </p:cNvSpPr>
          <p:nvPr>
            <p:ph type="body" sz="half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9E2CEC06-C3A4-72FC-D4ED-DFF7A690BCE6}"/>
              </a:ext>
            </a:extLst>
          </p:cNvPr>
          <p:cNvSpPr>
            <a:spLocks noGrp="1"/>
          </p:cNvSpPr>
          <p:nvPr>
            <p:ph type="body" sz="half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B71B63C7-3E69-F3AF-5970-AF12FAA8D408}"/>
              </a:ext>
            </a:extLst>
          </p:cNvPr>
          <p:cNvSpPr>
            <a:spLocks noGrp="1"/>
          </p:cNvSpPr>
          <p:nvPr>
            <p:ph type="body" sz="half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29D4EB76-4FBA-CCEF-31AD-DE2955BAAA75}"/>
              </a:ext>
            </a:extLst>
          </p:cNvPr>
          <p:cNvSpPr>
            <a:spLocks noGrp="1"/>
          </p:cNvSpPr>
          <p:nvPr>
            <p:ph type="body" sz="half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DE43A5B4-BD64-6004-5B3E-A0636FD5EE45}"/>
              </a:ext>
            </a:extLst>
          </p:cNvPr>
          <p:cNvSpPr>
            <a:spLocks noGrp="1"/>
          </p:cNvSpPr>
          <p:nvPr>
            <p:ph type="body" sz="half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153B6B46-61C6-A971-3CF8-A05470894531}"/>
              </a:ext>
            </a:extLst>
          </p:cNvPr>
          <p:cNvSpPr>
            <a:spLocks noGrp="1"/>
          </p:cNvSpPr>
          <p:nvPr>
            <p:ph type="body" sz="half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8DD5D0F1-1EF8-F84A-B79E-C4498B8F335A}"/>
              </a:ext>
            </a:extLst>
          </p:cNvPr>
          <p:cNvSpPr>
            <a:spLocks noGrp="1"/>
          </p:cNvSpPr>
          <p:nvPr>
            <p:ph type="body" sz="half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679567A9-1998-FA5D-4173-DA473DEDD71A}"/>
              </a:ext>
            </a:extLst>
          </p:cNvPr>
          <p:cNvSpPr>
            <a:spLocks noGrp="1"/>
          </p:cNvSpPr>
          <p:nvPr>
            <p:ph type="body" sz="half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95BFF4BC-7458-8BED-C0BA-870FDCDFB232}"/>
              </a:ext>
            </a:extLst>
          </p:cNvPr>
          <p:cNvSpPr>
            <a:spLocks noGrp="1"/>
          </p:cNvSpPr>
          <p:nvPr>
            <p:ph type="body" sz="half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009CDE95-6977-3E1B-E93A-91C8D6FB4703}"/>
              </a:ext>
            </a:extLst>
          </p:cNvPr>
          <p:cNvSpPr>
            <a:spLocks noGrp="1"/>
          </p:cNvSpPr>
          <p:nvPr>
            <p:ph type="body" sz="half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A28B5C6F-73AD-581A-7350-B149E50663C6}"/>
              </a:ext>
            </a:extLst>
          </p:cNvPr>
          <p:cNvSpPr>
            <a:spLocks noGrp="1"/>
          </p:cNvSpPr>
          <p:nvPr>
            <p:ph type="body" sz="half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DC3A0BA3-3B22-BAEF-3CCC-B273B113CB80}"/>
              </a:ext>
            </a:extLst>
          </p:cNvPr>
          <p:cNvSpPr>
            <a:spLocks noGrp="1"/>
          </p:cNvSpPr>
          <p:nvPr>
            <p:ph type="body" sz="half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457AD0CD-FF75-94AF-E898-0F93B5B15929}"/>
              </a:ext>
            </a:extLst>
          </p:cNvPr>
          <p:cNvSpPr>
            <a:spLocks noGrp="1"/>
          </p:cNvSpPr>
          <p:nvPr>
            <p:ph type="body" sz="half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F0047898-5CE0-3AB2-3AE5-4FBA06CA7547}"/>
              </a:ext>
            </a:extLst>
          </p:cNvPr>
          <p:cNvSpPr>
            <a:spLocks noGrp="1"/>
          </p:cNvSpPr>
          <p:nvPr>
            <p:ph type="body" sz="half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2F31988-EAFB-0EB7-C052-D4CDFFE16E57}"/>
              </a:ext>
            </a:extLst>
          </p:cNvPr>
          <p:cNvSpPr>
            <a:spLocks noGrp="1"/>
          </p:cNvSpPr>
          <p:nvPr>
            <p:ph type="body" sz="half" idx="6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8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B3E8D5B3-CDEE-4782-E75C-6F32F765E909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CAECE0-C102-B8C5-102A-DF505BA09A09}"/>
              </a:ext>
            </a:extLst>
          </p:cNvPr>
          <p:cNvSpPr>
            <a:spLocks noGrp="1"/>
          </p:cNvSpPr>
          <p:nvPr>
            <p:ph type="body" sz="half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DC387-DD3C-59D6-1BE2-8A3E13F698C0}"/>
              </a:ext>
            </a:extLst>
          </p:cNvPr>
          <p:cNvSpPr>
            <a:spLocks noGrp="1"/>
          </p:cNvSpPr>
          <p:nvPr>
            <p:ph type="body" sz="half" idx="5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52BD94A-65B0-ED15-CAFF-79A9FEC4AAE1}"/>
              </a:ext>
            </a:extLst>
          </p:cNvPr>
          <p:cNvSpPr>
            <a:spLocks noGrp="1"/>
          </p:cNvSpPr>
          <p:nvPr>
            <p:ph type="body" sz="half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6E84084A-3069-200E-4C04-40736781ED4F}"/>
              </a:ext>
            </a:extLst>
          </p:cNvPr>
          <p:cNvSpPr>
            <a:spLocks noGrp="1"/>
          </p:cNvSpPr>
          <p:nvPr>
            <p:ph type="body" sz="half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FA71E99-9314-ABFA-617D-AB41ACBF2C3B}"/>
              </a:ext>
            </a:extLst>
          </p:cNvPr>
          <p:cNvSpPr>
            <a:spLocks noGrp="1"/>
          </p:cNvSpPr>
          <p:nvPr>
            <p:ph type="body" sz="half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06998635-0549-540E-080E-ED710597A5BE}"/>
              </a:ext>
            </a:extLst>
          </p:cNvPr>
          <p:cNvSpPr>
            <a:spLocks noGrp="1"/>
          </p:cNvSpPr>
          <p:nvPr>
            <p:ph type="body" sz="half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B0D23B15-B1E9-B5E4-2223-9303B8ADBA13}"/>
              </a:ext>
            </a:extLst>
          </p:cNvPr>
          <p:cNvSpPr>
            <a:spLocks noGrp="1"/>
          </p:cNvSpPr>
          <p:nvPr>
            <p:ph type="body" sz="half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2083D774-ECDA-D8AF-5F17-5B2552B4F821}"/>
              </a:ext>
            </a:extLst>
          </p:cNvPr>
          <p:cNvSpPr>
            <a:spLocks noGrp="1"/>
          </p:cNvSpPr>
          <p:nvPr>
            <p:ph type="body" sz="half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FD448FED-9A70-D8B3-9612-29B41D8B197D}"/>
              </a:ext>
            </a:extLst>
          </p:cNvPr>
          <p:cNvSpPr>
            <a:spLocks noGrp="1"/>
          </p:cNvSpPr>
          <p:nvPr>
            <p:ph type="body" sz="half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580F8A52-B9AF-B0CF-738C-73FB6B710C3D}"/>
              </a:ext>
            </a:extLst>
          </p:cNvPr>
          <p:cNvSpPr>
            <a:spLocks noGrp="1"/>
          </p:cNvSpPr>
          <p:nvPr>
            <p:ph type="body" sz="half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0CBBA0D6-DBEF-6E60-3A08-4B288B65C378}"/>
              </a:ext>
            </a:extLst>
          </p:cNvPr>
          <p:cNvSpPr>
            <a:spLocks noGrp="1"/>
          </p:cNvSpPr>
          <p:nvPr>
            <p:ph type="body" sz="half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731CF09C-678C-7393-6BDF-B42BE342F505}"/>
              </a:ext>
            </a:extLst>
          </p:cNvPr>
          <p:cNvSpPr>
            <a:spLocks noGrp="1"/>
          </p:cNvSpPr>
          <p:nvPr>
            <p:ph type="body" sz="half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96DBA613-F310-24CD-2DBF-91860A06B96F}"/>
              </a:ext>
            </a:extLst>
          </p:cNvPr>
          <p:cNvSpPr>
            <a:spLocks noGrp="1"/>
          </p:cNvSpPr>
          <p:nvPr>
            <p:ph type="body" sz="half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830E54C4-17F9-849D-A834-69B34E5EB2F0}"/>
              </a:ext>
            </a:extLst>
          </p:cNvPr>
          <p:cNvSpPr>
            <a:spLocks noGrp="1"/>
          </p:cNvSpPr>
          <p:nvPr>
            <p:ph type="body" sz="half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F8371C64-2528-EEF1-E199-373DAC589F5E}"/>
              </a:ext>
            </a:extLst>
          </p:cNvPr>
          <p:cNvSpPr>
            <a:spLocks noGrp="1"/>
          </p:cNvSpPr>
          <p:nvPr>
            <p:ph type="body" sz="half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0B9FDA42-5B80-10B7-3E8C-BA8E21557778}"/>
              </a:ext>
            </a:extLst>
          </p:cNvPr>
          <p:cNvSpPr>
            <a:spLocks noGrp="1"/>
          </p:cNvSpPr>
          <p:nvPr>
            <p:ph type="body" sz="half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9CB892DF-D481-13A8-C264-8ED08CAC1D19}"/>
              </a:ext>
            </a:extLst>
          </p:cNvPr>
          <p:cNvSpPr>
            <a:spLocks noGrp="1"/>
          </p:cNvSpPr>
          <p:nvPr>
            <p:ph type="body" sz="half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044E6876-E0AB-6EF7-8AB4-9792F2FDFAB1}"/>
              </a:ext>
            </a:extLst>
          </p:cNvPr>
          <p:cNvSpPr>
            <a:spLocks noGrp="1"/>
          </p:cNvSpPr>
          <p:nvPr>
            <p:ph type="body" sz="half" idx="7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ladsholder til tekst 20">
            <a:extLst>
              <a:ext uri="{FF2B5EF4-FFF2-40B4-BE49-F238E27FC236}">
                <a16:creationId xmlns:a16="http://schemas.microsoft.com/office/drawing/2014/main" id="{75DEB555-728C-E38C-B2A6-A010E8ACA6B9}"/>
              </a:ext>
            </a:extLst>
          </p:cNvPr>
          <p:cNvSpPr>
            <a:spLocks noGrp="1"/>
          </p:cNvSpPr>
          <p:nvPr>
            <p:ph type="body" sz="half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17A621B7-7B77-2D6C-5E92-7EA093C38608}"/>
              </a:ext>
            </a:extLst>
          </p:cNvPr>
          <p:cNvSpPr>
            <a:spLocks noGrp="1"/>
          </p:cNvSpPr>
          <p:nvPr>
            <p:ph type="body" sz="half" idx="7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954B33F1-7487-3DBE-27FA-C3916B13FCE3}"/>
              </a:ext>
            </a:extLst>
          </p:cNvPr>
          <p:cNvSpPr>
            <a:spLocks noGrp="1"/>
          </p:cNvSpPr>
          <p:nvPr>
            <p:ph type="body" sz="half" idx="7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ladsholder til tekst 23">
            <a:extLst>
              <a:ext uri="{FF2B5EF4-FFF2-40B4-BE49-F238E27FC236}">
                <a16:creationId xmlns:a16="http://schemas.microsoft.com/office/drawing/2014/main" id="{45F424AD-4A9C-C157-6410-F1D233BF70CE}"/>
              </a:ext>
            </a:extLst>
          </p:cNvPr>
          <p:cNvSpPr>
            <a:spLocks noGrp="1"/>
          </p:cNvSpPr>
          <p:nvPr>
            <p:ph type="body" sz="half" idx="7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C77FE1F1-EEEF-DA16-C71A-E95E10403C9C}"/>
              </a:ext>
            </a:extLst>
          </p:cNvPr>
          <p:cNvSpPr>
            <a:spLocks noGrp="1"/>
          </p:cNvSpPr>
          <p:nvPr>
            <p:ph type="body" sz="half" idx="7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ladsholder til tekst 25">
            <a:extLst>
              <a:ext uri="{FF2B5EF4-FFF2-40B4-BE49-F238E27FC236}">
                <a16:creationId xmlns:a16="http://schemas.microsoft.com/office/drawing/2014/main" id="{87E87A18-FE12-15DF-B8A8-6FE01D8DFDC3}"/>
              </a:ext>
            </a:extLst>
          </p:cNvPr>
          <p:cNvSpPr>
            <a:spLocks noGrp="1"/>
          </p:cNvSpPr>
          <p:nvPr>
            <p:ph type="body" sz="half" idx="7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Pladsholder til tekst 26">
            <a:extLst>
              <a:ext uri="{FF2B5EF4-FFF2-40B4-BE49-F238E27FC236}">
                <a16:creationId xmlns:a16="http://schemas.microsoft.com/office/drawing/2014/main" id="{3BDE590B-50C4-E05B-D1DD-C5CDE7EE3690}"/>
              </a:ext>
            </a:extLst>
          </p:cNvPr>
          <p:cNvSpPr>
            <a:spLocks noGrp="1"/>
          </p:cNvSpPr>
          <p:nvPr>
            <p:ph type="body" sz="half" idx="7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Pladsholder til tekst 27">
            <a:extLst>
              <a:ext uri="{FF2B5EF4-FFF2-40B4-BE49-F238E27FC236}">
                <a16:creationId xmlns:a16="http://schemas.microsoft.com/office/drawing/2014/main" id="{DFF5B8AE-7507-E15B-4199-BBA15FC3E217}"/>
              </a:ext>
            </a:extLst>
          </p:cNvPr>
          <p:cNvSpPr>
            <a:spLocks noGrp="1"/>
          </p:cNvSpPr>
          <p:nvPr>
            <p:ph type="body" sz="half" idx="7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6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6C0583A-9925-B4DF-1C6A-FF75D747A03B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4B7F9ED-B0EE-A0AC-1303-016D0E6A1A15}"/>
              </a:ext>
            </a:extLst>
          </p:cNvPr>
          <p:cNvSpPr>
            <a:spLocks noGrp="1"/>
          </p:cNvSpPr>
          <p:nvPr>
            <p:ph type="body" sz="half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A3E0BC9-E3DC-7ADA-6757-866904D1EFCF}"/>
              </a:ext>
            </a:extLst>
          </p:cNvPr>
          <p:cNvSpPr>
            <a:spLocks noGrp="1"/>
          </p:cNvSpPr>
          <p:nvPr>
            <p:ph type="body" sz="half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EFD0803-C949-4DC2-BAB6-568813745AC2}"/>
              </a:ext>
            </a:extLst>
          </p:cNvPr>
          <p:cNvSpPr>
            <a:spLocks noGrp="1"/>
          </p:cNvSpPr>
          <p:nvPr>
            <p:ph type="body" sz="half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876E028E-2F7B-941A-E224-08265807D299}"/>
              </a:ext>
            </a:extLst>
          </p:cNvPr>
          <p:cNvSpPr>
            <a:spLocks noGrp="1"/>
          </p:cNvSpPr>
          <p:nvPr>
            <p:ph type="body" sz="half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32B9830-B377-0D8A-E518-115F990378CD}"/>
              </a:ext>
            </a:extLst>
          </p:cNvPr>
          <p:cNvSpPr>
            <a:spLocks noGrp="1"/>
          </p:cNvSpPr>
          <p:nvPr>
            <p:ph type="body" sz="half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0DFC1CD-218F-478A-E01F-C6BEF8F2D141}"/>
              </a:ext>
            </a:extLst>
          </p:cNvPr>
          <p:cNvSpPr>
            <a:spLocks noGrp="1"/>
          </p:cNvSpPr>
          <p:nvPr>
            <p:ph type="body" sz="half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3BDD7DC-DDA7-473A-44BC-EFCEB5E5E9F9}"/>
              </a:ext>
            </a:extLst>
          </p:cNvPr>
          <p:cNvSpPr>
            <a:spLocks noGrp="1"/>
          </p:cNvSpPr>
          <p:nvPr>
            <p:ph type="body" sz="half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ED53DD35-B87D-554D-9849-60EE1655D4CC}"/>
              </a:ext>
            </a:extLst>
          </p:cNvPr>
          <p:cNvSpPr>
            <a:spLocks noGrp="1"/>
          </p:cNvSpPr>
          <p:nvPr>
            <p:ph type="body" sz="half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8315C45-B2CA-5E2F-7A6B-E3B98E18F22C}"/>
              </a:ext>
            </a:extLst>
          </p:cNvPr>
          <p:cNvSpPr>
            <a:spLocks noGrp="1"/>
          </p:cNvSpPr>
          <p:nvPr>
            <p:ph type="body" sz="half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39A64382-F12C-2024-EED1-CF83AEBF25E2}"/>
              </a:ext>
            </a:extLst>
          </p:cNvPr>
          <p:cNvSpPr>
            <a:spLocks noGrp="1"/>
          </p:cNvSpPr>
          <p:nvPr>
            <p:ph type="body" sz="half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B723C2B7-EAB8-2BD1-928A-5CE9521AF59B}"/>
              </a:ext>
            </a:extLst>
          </p:cNvPr>
          <p:cNvSpPr>
            <a:spLocks noGrp="1"/>
          </p:cNvSpPr>
          <p:nvPr>
            <p:ph type="body" sz="half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7D3CD046-F084-CE59-2D2A-8D47F9D0813B}"/>
              </a:ext>
            </a:extLst>
          </p:cNvPr>
          <p:cNvSpPr>
            <a:spLocks noGrp="1"/>
          </p:cNvSpPr>
          <p:nvPr>
            <p:ph type="body" sz="half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7217A75D-FCA8-97AE-EEC4-212F1592A8FA}"/>
              </a:ext>
            </a:extLst>
          </p:cNvPr>
          <p:cNvSpPr>
            <a:spLocks noGrp="1"/>
          </p:cNvSpPr>
          <p:nvPr>
            <p:ph type="body" sz="half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5138F4BB-38CA-DA9F-AEDE-A2862FF516DA}"/>
              </a:ext>
            </a:extLst>
          </p:cNvPr>
          <p:cNvSpPr>
            <a:spLocks noGrp="1"/>
          </p:cNvSpPr>
          <p:nvPr>
            <p:ph type="body" sz="half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E9F830C6-78F2-44CD-91D1-7E3D6F56C565}"/>
              </a:ext>
            </a:extLst>
          </p:cNvPr>
          <p:cNvSpPr>
            <a:spLocks noGrp="1"/>
          </p:cNvSpPr>
          <p:nvPr>
            <p:ph type="body" sz="half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360D34C1-F82F-3588-F208-F95C2D517A61}"/>
              </a:ext>
            </a:extLst>
          </p:cNvPr>
          <p:cNvSpPr>
            <a:spLocks noGrp="1"/>
          </p:cNvSpPr>
          <p:nvPr>
            <p:ph type="body" sz="half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8535B0F3-3C50-072D-F1CF-14CD6D89F67E}"/>
              </a:ext>
            </a:extLst>
          </p:cNvPr>
          <p:cNvSpPr>
            <a:spLocks noGrp="1"/>
          </p:cNvSpPr>
          <p:nvPr>
            <p:ph type="body" sz="half" idx="7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3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024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DE_EVENTS_TEMPLATE_2022_v1" id="{BD1BF6AB-ACCF-434C-962D-D064752127DA}" vid="{7B286086-2943-B149-BB2A-F681D462F8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67b70-8da5-4ea4-aa84-6b4d8d9b50d1" xsi:nil="true"/>
    <lcf76f155ced4ddcb4097134ff3c332f xmlns="24bab8f0-31d5-4ab1-ba6e-7f4bbc6dd6e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1CDC53E133A48BC32F8AD63F53227" ma:contentTypeVersion="16" ma:contentTypeDescription="Create a new document." ma:contentTypeScope="" ma:versionID="519da6aa9bf26f551d7c61af79851785">
  <xsd:schema xmlns:xsd="http://www.w3.org/2001/XMLSchema" xmlns:xs="http://www.w3.org/2001/XMLSchema" xmlns:p="http://schemas.microsoft.com/office/2006/metadata/properties" xmlns:ns2="24bab8f0-31d5-4ab1-ba6e-7f4bbc6dd6e4" xmlns:ns3="b8d67b70-8da5-4ea4-aa84-6b4d8d9b50d1" targetNamespace="http://schemas.microsoft.com/office/2006/metadata/properties" ma:root="true" ma:fieldsID="d38b1e48e1b09c01770d33204b4aac45" ns2:_="" ns3:_="">
    <xsd:import namespace="24bab8f0-31d5-4ab1-ba6e-7f4bbc6dd6e4"/>
    <xsd:import namespace="b8d67b70-8da5-4ea4-aa84-6b4d8d9b50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ab8f0-31d5-4ab1-ba6e-7f4bbc6dd6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bf197d7-52af-4be3-9bc2-c6de2ceea8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67b70-8da5-4ea4-aa84-6b4d8d9b50d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a16cfef-0eb9-4618-8948-9683e76341ff}" ma:internalName="TaxCatchAll" ma:showField="CatchAllData" ma:web="b8d67b70-8da5-4ea4-aa84-6b4d8d9b50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B337BA-6428-4D8B-B225-80A0D3BCDC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5F64CC-CCC0-45EB-833C-003D39FC7CC5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f23ef6e9-9adf-4205-a7fd-535ad26a7ed7"/>
    <ds:schemaRef ds:uri="http://schemas.openxmlformats.org/package/2006/metadata/core-properties"/>
    <ds:schemaRef ds:uri="4297d7e4-cebb-4836-8bce-7eb0b8680474"/>
    <ds:schemaRef ds:uri="http://schemas.microsoft.com/office/2006/metadata/properties"/>
    <ds:schemaRef ds:uri="b8d67b70-8da5-4ea4-aa84-6b4d8d9b50d1"/>
    <ds:schemaRef ds:uri="24bab8f0-31d5-4ab1-ba6e-7f4bbc6dd6e4"/>
  </ds:schemaRefs>
</ds:datastoreItem>
</file>

<file path=customXml/itemProps3.xml><?xml version="1.0" encoding="utf-8"?>
<ds:datastoreItem xmlns:ds="http://schemas.openxmlformats.org/officeDocument/2006/customXml" ds:itemID="{C9A80F3E-71BA-434F-AC44-B796A9FBFD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ab8f0-31d5-4ab1-ba6e-7f4bbc6dd6e4"/>
    <ds:schemaRef ds:uri="b8d67b70-8da5-4ea4-aa84-6b4d8d9b50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dfbd41c-36f7-4efb-b979-3330eef23732}" enabled="0" method="" siteId="{3dfbd41c-36f7-4efb-b979-3330eef2373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Nationale ExtraBold</vt:lpstr>
      <vt:lpstr>Nationale Light</vt:lpstr>
      <vt:lpstr>Nationale Medium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Reno Lundager Hansen</dc:creator>
  <cp:lastModifiedBy>Joel Cox</cp:lastModifiedBy>
  <cp:revision>11</cp:revision>
  <dcterms:created xsi:type="dcterms:W3CDTF">2022-05-10T07:07:02Z</dcterms:created>
  <dcterms:modified xsi:type="dcterms:W3CDTF">2025-12-05T09:37:43Z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0x010100AEB1CDC53E133A48BC32F8AD63F53227</vt:lpwstr>
  </property>
</Properties>
</file>